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36" r:id="rId4"/>
  </p:sldMasterIdLst>
  <p:notesMasterIdLst>
    <p:notesMasterId r:id="rId19"/>
  </p:notesMasterIdLst>
  <p:sldIdLst>
    <p:sldId id="542" r:id="rId5"/>
    <p:sldId id="530" r:id="rId6"/>
    <p:sldId id="507" r:id="rId7"/>
    <p:sldId id="454" r:id="rId8"/>
    <p:sldId id="541" r:id="rId9"/>
    <p:sldId id="508" r:id="rId10"/>
    <p:sldId id="509" r:id="rId11"/>
    <p:sldId id="539" r:id="rId12"/>
    <p:sldId id="517" r:id="rId13"/>
    <p:sldId id="537" r:id="rId14"/>
    <p:sldId id="536" r:id="rId15"/>
    <p:sldId id="506" r:id="rId16"/>
    <p:sldId id="528" r:id="rId17"/>
    <p:sldId id="480" r:id="rId1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na Lilja" initials="HL" lastIdx="9" clrIdx="0">
    <p:extLst>
      <p:ext uri="{19B8F6BF-5375-455C-9EA6-DF929625EA0E}">
        <p15:presenceInfo xmlns:p15="http://schemas.microsoft.com/office/powerpoint/2012/main" userId="S::hanna.lilja@kierratyskeskus.fi::c27625d6-1a7d-460a-acc2-c8d85990e13f" providerId="AD"/>
      </p:ext>
    </p:extLst>
  </p:cmAuthor>
  <p:cmAuthor id="2" name="Seija Vennervirta" initials="SV" lastIdx="5" clrIdx="1">
    <p:extLst>
      <p:ext uri="{19B8F6BF-5375-455C-9EA6-DF929625EA0E}">
        <p15:presenceInfo xmlns:p15="http://schemas.microsoft.com/office/powerpoint/2012/main" userId="S::seija.vennervirta@kierratyskeskus.fi::917af8f4-cc23-47ab-a141-6cbef77d826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7EC"/>
    <a:srgbClr val="00A77E"/>
    <a:srgbClr val="E4DEDB"/>
    <a:srgbClr val="F2B826"/>
    <a:srgbClr val="E0F2EB"/>
    <a:srgbClr val="FFE19B"/>
    <a:srgbClr val="FFF1D0"/>
    <a:srgbClr val="FBC7BB"/>
    <a:srgbClr val="9AE4B6"/>
    <a:srgbClr val="F273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23DD02-4818-534E-8B35-344070F2585C}" v="154" dt="2025-01-30T11:00:51.346"/>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29"/>
    <p:restoredTop sz="91842"/>
  </p:normalViewPr>
  <p:slideViewPr>
    <p:cSldViewPr snapToGrid="0">
      <p:cViewPr>
        <p:scale>
          <a:sx n="150" d="100"/>
          <a:sy n="150" d="100"/>
        </p:scale>
        <p:origin x="520" y="53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078BDB-8BC4-A64C-A4C9-08190EBD6A48}" type="datetimeFigureOut">
              <a:rPr lang="fi-FI" smtClean="0"/>
              <a:t>30.1.2025</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fi-FI"/>
              <a:t>Muokkaa tekstin perustyylejä napsauttamalla
toinen taso
kolmas taso
neljäs taso
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782B88-0F90-B248-9C60-6801923401FF}" type="slidenum">
              <a:rPr lang="fi-FI" smtClean="0"/>
              <a:t>‹#›</a:t>
            </a:fld>
            <a:endParaRPr lang="fi-FI"/>
          </a:p>
        </p:txBody>
      </p:sp>
    </p:spTree>
    <p:extLst>
      <p:ext uri="{BB962C8B-B14F-4D97-AF65-F5344CB8AC3E}">
        <p14:creationId xmlns:p14="http://schemas.microsoft.com/office/powerpoint/2010/main" val="330644752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F8782B88-0F90-B248-9C60-6801923401FF}" type="slidenum">
              <a:rPr lang="fi-FI" smtClean="0"/>
              <a:t>1</a:t>
            </a:fld>
            <a:endParaRPr lang="fi-FI"/>
          </a:p>
        </p:txBody>
      </p:sp>
    </p:spTree>
    <p:extLst>
      <p:ext uri="{BB962C8B-B14F-4D97-AF65-F5344CB8AC3E}">
        <p14:creationId xmlns:p14="http://schemas.microsoft.com/office/powerpoint/2010/main" val="1196341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Työpajan teemana on kestävä elämäntapa. Aihetta on käsitelty monissa eri oppiaineissa aiemminkin ja kaikille teistä on varmasti karttunut tietoa aiheesta myös omassa arjessa. Tänään on tarkoitus lyödä viisaat päät yhteen ja ideoida aiheen viemistä alakoululaisille. Tavoitteena on keskittyä erityisesti meidän paikallisiin, oman lähialueen esimerkkeihin.   </a:t>
            </a:r>
          </a:p>
        </p:txBody>
      </p:sp>
      <p:sp>
        <p:nvSpPr>
          <p:cNvPr id="4" name="Dian numeron paikkamerkki 3"/>
          <p:cNvSpPr>
            <a:spLocks noGrp="1"/>
          </p:cNvSpPr>
          <p:nvPr>
            <p:ph type="sldNum" sz="quarter" idx="5"/>
          </p:nvPr>
        </p:nvSpPr>
        <p:spPr/>
        <p:txBody>
          <a:bodyPr/>
          <a:lstStyle/>
          <a:p>
            <a:fld id="{F8782B88-0F90-B248-9C60-6801923401FF}" type="slidenum">
              <a:rPr lang="fi-FI" smtClean="0"/>
              <a:t>2</a:t>
            </a:fld>
            <a:endParaRPr lang="fi-FI"/>
          </a:p>
        </p:txBody>
      </p:sp>
    </p:spTree>
    <p:extLst>
      <p:ext uri="{BB962C8B-B14F-4D97-AF65-F5344CB8AC3E}">
        <p14:creationId xmlns:p14="http://schemas.microsoft.com/office/powerpoint/2010/main" val="1320406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i="1"/>
              <a:t>Aloitetaan lyhyellä alustuksella aiheeseen ja siirrytään sen jälkeen varsinaiseen tehtävään. Tarkoituksena on toteuttaa 4.-luokkalaisille toiminnallinen kestävän elämäntavan peli. Ohjelmaan kuuluu myös pelin ohjaaminen nelosille myöhemmin sovittuna ajankohtana.</a:t>
            </a:r>
          </a:p>
        </p:txBody>
      </p:sp>
      <p:sp>
        <p:nvSpPr>
          <p:cNvPr id="4" name="Dian numeron paikkamerkki 3"/>
          <p:cNvSpPr>
            <a:spLocks noGrp="1"/>
          </p:cNvSpPr>
          <p:nvPr>
            <p:ph type="sldNum" sz="quarter" idx="5"/>
          </p:nvPr>
        </p:nvSpPr>
        <p:spPr/>
        <p:txBody>
          <a:bodyPr/>
          <a:lstStyle/>
          <a:p>
            <a:fld id="{F8782B88-0F90-B248-9C60-6801923401FF}" type="slidenum">
              <a:rPr lang="fi-FI" smtClean="0"/>
              <a:t>3</a:t>
            </a:fld>
            <a:endParaRPr lang="fi-FI"/>
          </a:p>
        </p:txBody>
      </p:sp>
    </p:spTree>
    <p:extLst>
      <p:ext uri="{BB962C8B-B14F-4D97-AF65-F5344CB8AC3E}">
        <p14:creationId xmlns:p14="http://schemas.microsoft.com/office/powerpoint/2010/main" val="2028319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rtl="0"/>
            <a:r>
              <a:rPr lang="fi-FI" i="1" dirty="0"/>
              <a:t>Elämme tällä hetkellä useiden ihmisen aikaansaamien ympäristöongelmien kuten luontokadon, ilmaston lämpenemisen ja luonnonvarojen vähenemisen aikakautta. Syy ongelmiin johtuu siitä, että kulutuksemme kasvaa jatkuvasti. Otamme luonnosta käyttöön raaka-aineita, joista valmistetaan tuotteita, ja jotka käytön jälkeen päätyvät jätteeksi. Useiden hyödykkeiden kuten kertakäyttötuotteiden elinkaari on hyvin lyhyt. Samaan aikaan kun luonnonvarat hupenevat, viemme elintilaa muilta lajeilta. Tuotamme ilmakehään yhä enemmän ilmastoa lämmittäviä fossiilisista polttoaineista syntyviä kasvihuonekaasuja. Niitä syntyy teollisuuden lisäksi liikenteen päästöstä. Myös jätteen määrä kasvaa kiihtyvällä tahdilla.</a:t>
            </a:r>
          </a:p>
          <a:p>
            <a:pPr rtl="0"/>
            <a:endParaRPr lang="fi-FI" i="1" dirty="0"/>
          </a:p>
          <a:p>
            <a:pPr rtl="0"/>
            <a:r>
              <a:rPr lang="fi-FI" i="1" dirty="0"/>
              <a:t>Me suomalaisetkin kulutamme luonnonvaroja liikaa. Jos kaikki kuluttaisivat kuten me, tarvittaisiin uusiutuvien luonnonvarojen tuottamiseen lähes neljä maapalloa</a:t>
            </a:r>
            <a:r>
              <a:rPr lang="fi-FI" b="1" i="1" dirty="0"/>
              <a:t>. </a:t>
            </a:r>
            <a:r>
              <a:rPr lang="fi-FI" i="1" dirty="0"/>
              <a:t>Tämä ei ole kestävää ja kulutuksen suunnan on muututtava. Tähän voimme jokainen omalla toiminnallamme vaikuttaa. Esimerkiksi kierrätyksellä sekajätteen määrää ja luonnonvarojen kulutusta voidaan pienentää, kun käytöstä poistetut materiaalit ohjataan uusien tuotteiden raaka-aineiksi. Kierrätyksellä säästetään myös tuotteiden valmistuksessa kuluvaa energiaa.</a:t>
            </a:r>
          </a:p>
          <a:p>
            <a:pPr rtl="0"/>
            <a:r>
              <a:rPr lang="fi-FI" i="1" dirty="0"/>
              <a:t> </a:t>
            </a:r>
          </a:p>
          <a:p>
            <a:pPr rtl="0"/>
            <a:r>
              <a:rPr lang="fi-FI" i="1" dirty="0"/>
              <a:t>Koska kierrättäminen ei yksistään riitä ratkaisemaan isoja ongelmia, on käytettävä monia muitakin keinoja. Meidän tulee hyödyntää jatkossa entistä enemmän päästötöntä liikkumista ja valita lautaselle useammin kasvisruokaa. Usein ajatellaan, että muutoksen tekeminen on ikävää luopumista. Tosiasiassa meidän tulee vain opetella tekemään asiat uudella tavalla: hankkia tavaroiden sijaan palveluita, liikkua kestävästi ja etsiä iloa ystävistä ja yhdessä tekemisestä.</a:t>
            </a:r>
          </a:p>
          <a:p>
            <a:pPr rtl="0"/>
            <a:endParaRPr lang="fi-FI" i="1" dirty="0"/>
          </a:p>
          <a:p>
            <a:pPr rtl="0"/>
            <a:r>
              <a:rPr lang="fi-FI" i="1" dirty="0"/>
              <a:t>Arjestasi ja ympäristöstäsi löytyy jo nyt paljon esimerkkejä kestävistä ratkaisuista. Yhdessä pohtimalla keksitte niitä todennäköisesti rutkasti lisää.</a:t>
            </a:r>
          </a:p>
          <a:p>
            <a:endParaRPr lang="fi-FI" i="1" dirty="0"/>
          </a:p>
        </p:txBody>
      </p:sp>
      <p:sp>
        <p:nvSpPr>
          <p:cNvPr id="4" name="Dian numeron paikkamerkki 3"/>
          <p:cNvSpPr>
            <a:spLocks noGrp="1"/>
          </p:cNvSpPr>
          <p:nvPr>
            <p:ph type="sldNum" sz="quarter" idx="5"/>
          </p:nvPr>
        </p:nvSpPr>
        <p:spPr/>
        <p:txBody>
          <a:bodyPr/>
          <a:lstStyle/>
          <a:p>
            <a:fld id="{F8782B88-0F90-B248-9C60-6801923401FF}" type="slidenum">
              <a:rPr lang="fi-FI" smtClean="0"/>
              <a:t>4</a:t>
            </a:fld>
            <a:endParaRPr lang="fi-FI"/>
          </a:p>
        </p:txBody>
      </p:sp>
    </p:spTree>
    <p:extLst>
      <p:ext uri="{BB962C8B-B14F-4D97-AF65-F5344CB8AC3E}">
        <p14:creationId xmlns:p14="http://schemas.microsoft.com/office/powerpoint/2010/main" val="1620975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Iiläisiltä 9. ja 4.-luokkalaisille kysyttiin teemasta keväällä 2023. </a:t>
            </a:r>
          </a:p>
          <a:p>
            <a:r>
              <a:rPr lang="fi-FI"/>
              <a:t> </a:t>
            </a:r>
          </a:p>
          <a:p>
            <a:r>
              <a:rPr lang="fi-FI"/>
              <a:t>Tarkoitus on toteuttaa tehtävä ja edistää asiaa näiden tulosten pohjalta yhdessä paikallinen toimintaympäristö huomioiden. </a:t>
            </a:r>
          </a:p>
        </p:txBody>
      </p:sp>
      <p:sp>
        <p:nvSpPr>
          <p:cNvPr id="4" name="Dian numeron paikkamerkki 3"/>
          <p:cNvSpPr>
            <a:spLocks noGrp="1"/>
          </p:cNvSpPr>
          <p:nvPr>
            <p:ph type="sldNum" sz="quarter" idx="5"/>
          </p:nvPr>
        </p:nvSpPr>
        <p:spPr/>
        <p:txBody>
          <a:bodyPr/>
          <a:lstStyle/>
          <a:p>
            <a:fld id="{F8782B88-0F90-B248-9C60-6801923401FF}" type="slidenum">
              <a:rPr lang="fi-FI" smtClean="0"/>
              <a:t>5</a:t>
            </a:fld>
            <a:endParaRPr lang="fi-FI"/>
          </a:p>
        </p:txBody>
      </p:sp>
    </p:spTree>
    <p:extLst>
      <p:ext uri="{BB962C8B-B14F-4D97-AF65-F5344CB8AC3E}">
        <p14:creationId xmlns:p14="http://schemas.microsoft.com/office/powerpoint/2010/main" val="3943708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i="1"/>
              <a:t>Tehtävänämme on suunnitella ja toteuttaa toiminnallinen oppitunti aiheesta 4.-luokkalaisille.</a:t>
            </a:r>
          </a:p>
          <a:p>
            <a:endParaRPr lang="fi-FI"/>
          </a:p>
          <a:p>
            <a:r>
              <a:rPr lang="fi-FI" i="1"/>
              <a:t>Aikataulu on seuraava: xx </a:t>
            </a:r>
            <a:r>
              <a:rPr lang="fi-FI" i="0"/>
              <a:t>(täydennä diaan)</a:t>
            </a:r>
          </a:p>
        </p:txBody>
      </p:sp>
      <p:sp>
        <p:nvSpPr>
          <p:cNvPr id="4" name="Dian numeron paikkamerkki 3"/>
          <p:cNvSpPr>
            <a:spLocks noGrp="1"/>
          </p:cNvSpPr>
          <p:nvPr>
            <p:ph type="sldNum" sz="quarter" idx="5"/>
          </p:nvPr>
        </p:nvSpPr>
        <p:spPr/>
        <p:txBody>
          <a:bodyPr/>
          <a:lstStyle/>
          <a:p>
            <a:fld id="{F8782B88-0F90-B248-9C60-6801923401FF}" type="slidenum">
              <a:rPr lang="fi-FI" smtClean="0"/>
              <a:t>6</a:t>
            </a:fld>
            <a:endParaRPr lang="fi-FI"/>
          </a:p>
        </p:txBody>
      </p:sp>
    </p:spTree>
    <p:extLst>
      <p:ext uri="{BB962C8B-B14F-4D97-AF65-F5344CB8AC3E}">
        <p14:creationId xmlns:p14="http://schemas.microsoft.com/office/powerpoint/2010/main" val="780040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Ulko-oppitunnilla käytetään menetelmänä 36-peliä. </a:t>
            </a:r>
          </a:p>
        </p:txBody>
      </p:sp>
      <p:sp>
        <p:nvSpPr>
          <p:cNvPr id="4" name="Dian numeron paikkamerkki 3"/>
          <p:cNvSpPr>
            <a:spLocks noGrp="1"/>
          </p:cNvSpPr>
          <p:nvPr>
            <p:ph type="sldNum" sz="quarter" idx="5"/>
          </p:nvPr>
        </p:nvSpPr>
        <p:spPr/>
        <p:txBody>
          <a:bodyPr/>
          <a:lstStyle/>
          <a:p>
            <a:fld id="{F8782B88-0F90-B248-9C60-6801923401FF}" type="slidenum">
              <a:rPr lang="fi-FI" smtClean="0"/>
              <a:t>7</a:t>
            </a:fld>
            <a:endParaRPr lang="fi-FI"/>
          </a:p>
        </p:txBody>
      </p:sp>
    </p:spTree>
    <p:extLst>
      <p:ext uri="{BB962C8B-B14F-4D97-AF65-F5344CB8AC3E}">
        <p14:creationId xmlns:p14="http://schemas.microsoft.com/office/powerpoint/2010/main" val="3868445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i="1"/>
              <a:t>Pääsette seuraavaksi tekemään oman pelin näillä ohjeilla.</a:t>
            </a:r>
          </a:p>
        </p:txBody>
      </p:sp>
      <p:sp>
        <p:nvSpPr>
          <p:cNvPr id="4" name="Dian numeron paikkamerkki 3"/>
          <p:cNvSpPr>
            <a:spLocks noGrp="1"/>
          </p:cNvSpPr>
          <p:nvPr>
            <p:ph type="sldNum" sz="quarter" idx="5"/>
          </p:nvPr>
        </p:nvSpPr>
        <p:spPr/>
        <p:txBody>
          <a:bodyPr/>
          <a:lstStyle/>
          <a:p>
            <a:fld id="{F8782B88-0F90-B248-9C60-6801923401FF}" type="slidenum">
              <a:rPr lang="fi-FI" smtClean="0"/>
              <a:t>8</a:t>
            </a:fld>
            <a:endParaRPr lang="fi-FI"/>
          </a:p>
        </p:txBody>
      </p:sp>
    </p:spTree>
    <p:extLst>
      <p:ext uri="{BB962C8B-B14F-4D97-AF65-F5344CB8AC3E}">
        <p14:creationId xmlns:p14="http://schemas.microsoft.com/office/powerpoint/2010/main" val="2644085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a:p>
            <a:r>
              <a:rPr lang="fi-FI" i="1"/>
              <a:t>Tehtävien on hyvä olla monipuolisia. Tässä on jotain ideoita erilaisista tehtävätyypeistä. Ideoidessa on hyvä ajatella kohderyhmää eli 4.-luokkalaisia. Voitte nostaa tehtäviin sellaisia paikallisia, kestävään elämäntapaan liittyviä asioita, joihin haluatte kiinnittää alakoululaisten huomion. Tällaisia voivat olla esimerkiksi paikalliset retkeilykohteet, kirjastot, jäteasemat, julkinen liikenne, tuulivoimalat, kirpputorit, korjauspalvelut ja muut paikalliset yritykset.</a:t>
            </a:r>
          </a:p>
          <a:p>
            <a:endParaRPr lang="fi-FI" i="1"/>
          </a:p>
          <a:p>
            <a:r>
              <a:rPr lang="fi-FI" i="1"/>
              <a:t>Joukossa on hyvä olla myös hassuja ja toiminnallisia tehtäviä, jotka pitävä osallistujat aktiivisina ja lämpiminä kylmällä säällä.</a:t>
            </a:r>
          </a:p>
          <a:p>
            <a:endParaRPr lang="fi-FI"/>
          </a:p>
          <a:p>
            <a:r>
              <a:rPr lang="fi-FI"/>
              <a:t>Siirrytään seuraavaksi </a:t>
            </a:r>
            <a:r>
              <a:rPr lang="fi-FI" err="1"/>
              <a:t>flingaan</a:t>
            </a:r>
            <a:r>
              <a:rPr lang="fi-FI"/>
              <a:t> ideoimaan.</a:t>
            </a:r>
          </a:p>
          <a:p>
            <a:r>
              <a:rPr lang="fi-FI"/>
              <a:t> </a:t>
            </a:r>
          </a:p>
        </p:txBody>
      </p:sp>
      <p:sp>
        <p:nvSpPr>
          <p:cNvPr id="4" name="Dian numeron paikkamerkki 3"/>
          <p:cNvSpPr>
            <a:spLocks noGrp="1"/>
          </p:cNvSpPr>
          <p:nvPr>
            <p:ph type="sldNum" sz="quarter" idx="5"/>
          </p:nvPr>
        </p:nvSpPr>
        <p:spPr/>
        <p:txBody>
          <a:bodyPr/>
          <a:lstStyle/>
          <a:p>
            <a:fld id="{F8782B88-0F90-B248-9C60-6801923401FF}" type="slidenum">
              <a:rPr lang="fi-FI" smtClean="0"/>
              <a:t>9</a:t>
            </a:fld>
            <a:endParaRPr lang="fi-FI"/>
          </a:p>
        </p:txBody>
      </p:sp>
    </p:spTree>
    <p:extLst>
      <p:ext uri="{BB962C8B-B14F-4D97-AF65-F5344CB8AC3E}">
        <p14:creationId xmlns:p14="http://schemas.microsoft.com/office/powerpoint/2010/main" val="4216238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indent="0">
              <a:buFont typeface="Arial" panose="020B0604020202020204" pitchFamily="34" charset="0"/>
              <a:buNone/>
            </a:pPr>
            <a:r>
              <a:rPr lang="fi-FI" i="1"/>
              <a:t>Nyt kun olemme valinneet 36 tehtävää, voimme aloittaa tehtävälappujen tekemisen. </a:t>
            </a:r>
          </a:p>
          <a:p>
            <a:pPr marL="171450" indent="-171450">
              <a:buFont typeface="Arial" panose="020B0604020202020204" pitchFamily="34" charset="0"/>
              <a:buChar char="•"/>
            </a:pPr>
            <a:r>
              <a:rPr lang="fi-FI" i="1"/>
              <a:t>Tehkää ryhmät ja ottakaa tarvikkeet esiin. </a:t>
            </a:r>
          </a:p>
          <a:p>
            <a:pPr marL="171450" indent="-171450">
              <a:buFont typeface="Arial" panose="020B0604020202020204" pitchFamily="34" charset="0"/>
              <a:buChar char="•"/>
            </a:pPr>
            <a:r>
              <a:rPr lang="fi-FI" i="1"/>
              <a:t>Leikatkaa kartonkitölkeistä lappuja. </a:t>
            </a:r>
          </a:p>
          <a:p>
            <a:pPr marL="171450" indent="-171450">
              <a:buFont typeface="Arial" panose="020B0604020202020204" pitchFamily="34" charset="0"/>
              <a:buChar char="•"/>
            </a:pPr>
            <a:r>
              <a:rPr lang="fi-FI" i="1"/>
              <a:t>Kirjoittakaa yksi tehtävä / lappu. </a:t>
            </a:r>
          </a:p>
          <a:p>
            <a:pPr marL="171450" indent="-171450">
              <a:buFont typeface="Arial" panose="020B0604020202020204" pitchFamily="34" charset="0"/>
              <a:buChar char="•"/>
            </a:pPr>
            <a:r>
              <a:rPr lang="fi-FI" i="1"/>
              <a:t>Rei’ittäkään lappu ja kiinnittäkää siihen matonkude naruksi, näin lappu on helppo ripustaa myöhemmin maastoon. </a:t>
            </a:r>
          </a:p>
          <a:p>
            <a:pPr marL="0" indent="0">
              <a:buFont typeface="Arial" panose="020B0604020202020204" pitchFamily="34" charset="0"/>
              <a:buNone/>
            </a:pPr>
            <a:endParaRPr lang="fi-FI" i="0"/>
          </a:p>
          <a:p>
            <a:pPr marL="0" indent="0">
              <a:buFont typeface="Arial" panose="020B0604020202020204" pitchFamily="34" charset="0"/>
              <a:buNone/>
            </a:pPr>
            <a:r>
              <a:rPr lang="fi-FI" i="0"/>
              <a:t>Tehtävälaput ovat myös hyvä esimerkki luonnonvarojen säästöstä. Ne kestävät hyvin kosteutta. Niiden tekemiseen ei silti tarvita uutta kartonkia tai laminointimuovia. Käytön jälkeen laput voi vielä kierrättää kartonkipakkausten mukana ja narut säästää seuraavaan käyttöön.</a:t>
            </a:r>
          </a:p>
        </p:txBody>
      </p:sp>
      <p:sp>
        <p:nvSpPr>
          <p:cNvPr id="4" name="Dian numeron paikkamerkki 3"/>
          <p:cNvSpPr>
            <a:spLocks noGrp="1"/>
          </p:cNvSpPr>
          <p:nvPr>
            <p:ph type="sldNum" sz="quarter" idx="5"/>
          </p:nvPr>
        </p:nvSpPr>
        <p:spPr/>
        <p:txBody>
          <a:bodyPr/>
          <a:lstStyle/>
          <a:p>
            <a:fld id="{F8782B88-0F90-B248-9C60-6801923401FF}" type="slidenum">
              <a:rPr lang="fi-FI" smtClean="0"/>
              <a:t>10</a:t>
            </a:fld>
            <a:endParaRPr lang="fi-FI"/>
          </a:p>
        </p:txBody>
      </p:sp>
    </p:spTree>
    <p:extLst>
      <p:ext uri="{BB962C8B-B14F-4D97-AF65-F5344CB8AC3E}">
        <p14:creationId xmlns:p14="http://schemas.microsoft.com/office/powerpoint/2010/main" val="1841394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i="1"/>
              <a:t>Katsotaan seuraavaksi ohjeet valmiin pelin vetämiseen. </a:t>
            </a:r>
          </a:p>
          <a:p>
            <a:endParaRPr lang="fi-FI"/>
          </a:p>
          <a:p>
            <a:r>
              <a:rPr lang="fi-FI"/>
              <a:t>Esivalmisteluihin voidaan varata esimerkiksi puoli tuntia ja pelin vetämiseen yksi oppitunti.</a:t>
            </a:r>
          </a:p>
        </p:txBody>
      </p:sp>
      <p:sp>
        <p:nvSpPr>
          <p:cNvPr id="4" name="Dian numeron paikkamerkki 3"/>
          <p:cNvSpPr>
            <a:spLocks noGrp="1"/>
          </p:cNvSpPr>
          <p:nvPr>
            <p:ph type="sldNum" sz="quarter" idx="5"/>
          </p:nvPr>
        </p:nvSpPr>
        <p:spPr/>
        <p:txBody>
          <a:bodyPr/>
          <a:lstStyle/>
          <a:p>
            <a:fld id="{F8782B88-0F90-B248-9C60-6801923401FF}" type="slidenum">
              <a:rPr lang="fi-FI" smtClean="0"/>
              <a:t>11</a:t>
            </a:fld>
            <a:endParaRPr lang="fi-FI"/>
          </a:p>
        </p:txBody>
      </p:sp>
    </p:spTree>
    <p:extLst>
      <p:ext uri="{BB962C8B-B14F-4D97-AF65-F5344CB8AC3E}">
        <p14:creationId xmlns:p14="http://schemas.microsoft.com/office/powerpoint/2010/main" val="1511597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i="1" dirty="0"/>
              <a:t>Tässä kuvassa on esimerkki rooleista ja asemoitumisesta ulko-oppitunnilla. </a:t>
            </a:r>
          </a:p>
          <a:p>
            <a:pPr marL="171450" indent="-171450">
              <a:buFont typeface="Arial" panose="020B0604020202020204" pitchFamily="34" charset="0"/>
              <a:buChar char="•"/>
            </a:pPr>
            <a:r>
              <a:rPr lang="fi-FI" i="1" dirty="0"/>
              <a:t>Keltaisella pallolla on merkitty (teistä) yläkoululaisista valitut ohjeistajat. Heillä on hallussaan myös ulkokäyttöön sopiva noppa. </a:t>
            </a:r>
          </a:p>
          <a:p>
            <a:pPr marL="171450" indent="-171450">
              <a:buFont typeface="Arial" panose="020B0604020202020204" pitchFamily="34" charset="0"/>
              <a:buChar char="•"/>
            </a:pPr>
            <a:r>
              <a:rPr lang="fi-FI" i="1" dirty="0"/>
              <a:t>Oranssit pallot ovat alakoululaisten ryhmiä. </a:t>
            </a:r>
          </a:p>
          <a:p>
            <a:pPr marL="171450" indent="-171450">
              <a:buFont typeface="Arial" panose="020B0604020202020204" pitchFamily="34" charset="0"/>
              <a:buChar char="•"/>
            </a:pPr>
            <a:r>
              <a:rPr lang="fi-FI" i="1" dirty="0"/>
              <a:t>Siniset pallot ovat yläkoululaisia, jotka ovat pareittain numeroitujen kysymyslappujensa läheisyydessä. Yksi pari vastaa 3-4 tehtävälapun sijoittamisesta maastoon sekä mahdollisesta auttamisesta näissä tehtävissä.</a:t>
            </a:r>
          </a:p>
          <a:p>
            <a:pPr marL="171450" indent="-171450">
              <a:buFont typeface="Arial" panose="020B0604020202020204" pitchFamily="34" charset="0"/>
              <a:buChar char="•"/>
            </a:pPr>
            <a:r>
              <a:rPr lang="fi-FI" i="1" dirty="0"/>
              <a:t>Vaaleanpunaiset ovat opettajia, jotka toimivat apureina tunnilla.    </a:t>
            </a:r>
          </a:p>
        </p:txBody>
      </p:sp>
      <p:sp>
        <p:nvSpPr>
          <p:cNvPr id="4" name="Dian numeron paikkamerkki 3"/>
          <p:cNvSpPr>
            <a:spLocks noGrp="1"/>
          </p:cNvSpPr>
          <p:nvPr>
            <p:ph type="sldNum" sz="quarter" idx="5"/>
          </p:nvPr>
        </p:nvSpPr>
        <p:spPr/>
        <p:txBody>
          <a:bodyPr/>
          <a:lstStyle/>
          <a:p>
            <a:fld id="{F8782B88-0F90-B248-9C60-6801923401FF}" type="slidenum">
              <a:rPr lang="fi-FI" smtClean="0"/>
              <a:t>12</a:t>
            </a:fld>
            <a:endParaRPr lang="fi-FI"/>
          </a:p>
        </p:txBody>
      </p:sp>
    </p:spTree>
    <p:extLst>
      <p:ext uri="{BB962C8B-B14F-4D97-AF65-F5344CB8AC3E}">
        <p14:creationId xmlns:p14="http://schemas.microsoft.com/office/powerpoint/2010/main" val="701969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i="1" dirty="0"/>
              <a:t>36-pelin jälkeen ohjataan alakoululaiset piiriin ja ohjataan heille vielä yhteenvetoleikki seuraavilla ohjeilla. Haastetaan heidät myös pelauttamaan peliä jollain muulla porukalla esimerkiksi </a:t>
            </a:r>
            <a:r>
              <a:rPr lang="fi-FI" i="1"/>
              <a:t>pienempien kummioppilaidensa </a:t>
            </a:r>
            <a:r>
              <a:rPr lang="fi-FI" i="1" dirty="0"/>
              <a:t>kanssa.   </a:t>
            </a:r>
          </a:p>
        </p:txBody>
      </p:sp>
      <p:sp>
        <p:nvSpPr>
          <p:cNvPr id="4" name="Dian numeron paikkamerkki 3"/>
          <p:cNvSpPr>
            <a:spLocks noGrp="1"/>
          </p:cNvSpPr>
          <p:nvPr>
            <p:ph type="sldNum" sz="quarter" idx="5"/>
          </p:nvPr>
        </p:nvSpPr>
        <p:spPr/>
        <p:txBody>
          <a:bodyPr/>
          <a:lstStyle/>
          <a:p>
            <a:fld id="{F8782B88-0F90-B248-9C60-6801923401FF}" type="slidenum">
              <a:rPr lang="fi-FI" smtClean="0"/>
              <a:t>13</a:t>
            </a:fld>
            <a:endParaRPr lang="fi-FI"/>
          </a:p>
        </p:txBody>
      </p:sp>
    </p:spTree>
    <p:extLst>
      <p:ext uri="{BB962C8B-B14F-4D97-AF65-F5344CB8AC3E}">
        <p14:creationId xmlns:p14="http://schemas.microsoft.com/office/powerpoint/2010/main" val="26514514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Onko kenelläkään kysymyksiä toteutuksesta?</a:t>
            </a:r>
          </a:p>
        </p:txBody>
      </p:sp>
      <p:sp>
        <p:nvSpPr>
          <p:cNvPr id="4" name="Dian numeron paikkamerkki 3"/>
          <p:cNvSpPr>
            <a:spLocks noGrp="1"/>
          </p:cNvSpPr>
          <p:nvPr>
            <p:ph type="sldNum" sz="quarter" idx="5"/>
          </p:nvPr>
        </p:nvSpPr>
        <p:spPr/>
        <p:txBody>
          <a:bodyPr/>
          <a:lstStyle/>
          <a:p>
            <a:fld id="{F8782B88-0F90-B248-9C60-6801923401FF}" type="slidenum">
              <a:rPr lang="fi-FI" smtClean="0"/>
              <a:t>14</a:t>
            </a:fld>
            <a:endParaRPr lang="fi-FI"/>
          </a:p>
        </p:txBody>
      </p:sp>
    </p:spTree>
    <p:extLst>
      <p:ext uri="{BB962C8B-B14F-4D97-AF65-F5344CB8AC3E}">
        <p14:creationId xmlns:p14="http://schemas.microsoft.com/office/powerpoint/2010/main" val="3430217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Otsikkodia">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6570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Mukautettu asettelu">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3C530E1D-0F43-55A0-EC39-414433A61729}"/>
              </a:ext>
            </a:extLst>
          </p:cNvPr>
          <p:cNvSpPr/>
          <p:nvPr userDrawn="1"/>
        </p:nvSpPr>
        <p:spPr>
          <a:xfrm>
            <a:off x="0" y="0"/>
            <a:ext cx="9144000" cy="4031673"/>
          </a:xfrm>
          <a:prstGeom prst="rect">
            <a:avLst/>
          </a:prstGeom>
          <a:solidFill>
            <a:schemeClr val="accent6">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404688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Mukautettu asettelu">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CA294A2B-8F07-6184-C0AB-4940886234D0}"/>
              </a:ext>
            </a:extLst>
          </p:cNvPr>
          <p:cNvSpPr/>
          <p:nvPr userDrawn="1"/>
        </p:nvSpPr>
        <p:spPr>
          <a:xfrm>
            <a:off x="0" y="0"/>
            <a:ext cx="9144000" cy="4031673"/>
          </a:xfrm>
          <a:prstGeom prst="rect">
            <a:avLst/>
          </a:prstGeom>
          <a:solidFill>
            <a:schemeClr val="accent5">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isällön paikkamerkki 2">
            <a:extLst>
              <a:ext uri="{FF2B5EF4-FFF2-40B4-BE49-F238E27FC236}">
                <a16:creationId xmlns:a16="http://schemas.microsoft.com/office/drawing/2014/main" id="{DCDE48E2-88D6-0C5B-B72D-47ABA282CE79}"/>
              </a:ext>
            </a:extLst>
          </p:cNvPr>
          <p:cNvSpPr>
            <a:spLocks noGrp="1"/>
          </p:cNvSpPr>
          <p:nvPr>
            <p:ph idx="1" hasCustomPrompt="1"/>
          </p:nvPr>
        </p:nvSpPr>
        <p:spPr>
          <a:xfrm>
            <a:off x="817418" y="1494791"/>
            <a:ext cx="4682837" cy="1858010"/>
          </a:xfrm>
          <a:prstGeom prst="rect">
            <a:avLst/>
          </a:prstGeom>
        </p:spPr>
        <p:txBody>
          <a:bodyPr/>
          <a:lstStyle>
            <a:lvl1pPr marL="0" indent="0">
              <a:lnSpc>
                <a:spcPct val="110000"/>
              </a:lnSpc>
              <a:spcBef>
                <a:spcPts val="0"/>
              </a:spcBef>
              <a:spcAft>
                <a:spcPts val="0"/>
              </a:spcAft>
              <a:buFontTx/>
              <a:buNone/>
              <a:defRPr sz="2500" b="1">
                <a:solidFill>
                  <a:schemeClr val="tx2"/>
                </a:solidFill>
                <a:latin typeface="Arial" panose="020B0604020202020204" pitchFamily="34" charset="0"/>
                <a:cs typeface="Arial" panose="020B0604020202020204" pitchFamily="34" charset="0"/>
              </a:defRPr>
            </a:lvl1pPr>
            <a:lvl2pPr marL="742950" indent="-285750">
              <a:lnSpc>
                <a:spcPct val="100000"/>
              </a:lnSpc>
              <a:spcAft>
                <a:spcPts val="800"/>
              </a:spcAft>
              <a:buSzPct val="10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99942" indent="-285750">
              <a:lnSpc>
                <a:spcPct val="100000"/>
              </a:lnSpc>
              <a:spcAft>
                <a:spcPts val="800"/>
              </a:spcAft>
              <a:buSzPct val="10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57038" indent="-285750">
              <a:spcAft>
                <a:spcPts val="200"/>
              </a:spcAft>
              <a:buFont typeface="Arial" panose="020B0604020202020204" pitchFamily="34" charset="0"/>
              <a:buChar char="•"/>
              <a:defRPr/>
            </a:lvl4pPr>
            <a:lvl5pPr marL="1999834" indent="-171450">
              <a:spcAft>
                <a:spcPts val="200"/>
              </a:spcAft>
              <a:buFont typeface="Arial" panose="020B0604020202020204" pitchFamily="34" charset="0"/>
              <a:buChar char="•"/>
              <a:defRPr/>
            </a:lvl5pPr>
          </a:lstStyle>
          <a:p>
            <a:pPr lvl="0"/>
            <a:r>
              <a:rPr lang="fi-FI"/>
              <a:t>Lisää dian otsikko-</a:t>
            </a:r>
            <a:br>
              <a:rPr lang="fi-FI"/>
            </a:br>
            <a:r>
              <a:rPr lang="fi-FI"/>
              <a:t>teksti tähän</a:t>
            </a:r>
            <a:endParaRPr lang="fi-FI" sz="2400">
              <a:solidFill>
                <a:schemeClr val="bg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3347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ukautettu asettelu">
    <p:spTree>
      <p:nvGrpSpPr>
        <p:cNvPr id="1" name=""/>
        <p:cNvGrpSpPr/>
        <p:nvPr/>
      </p:nvGrpSpPr>
      <p:grpSpPr>
        <a:xfrm>
          <a:off x="0" y="0"/>
          <a:ext cx="0" cy="0"/>
          <a:chOff x="0" y="0"/>
          <a:chExt cx="0" cy="0"/>
        </a:xfrm>
      </p:grpSpPr>
      <p:sp>
        <p:nvSpPr>
          <p:cNvPr id="3" name="Otsikko 1">
            <a:extLst>
              <a:ext uri="{FF2B5EF4-FFF2-40B4-BE49-F238E27FC236}">
                <a16:creationId xmlns:a16="http://schemas.microsoft.com/office/drawing/2014/main" id="{1D3AE589-8931-7049-B3C9-FFB9F8D7314D}"/>
              </a:ext>
            </a:extLst>
          </p:cNvPr>
          <p:cNvSpPr>
            <a:spLocks noGrp="1"/>
          </p:cNvSpPr>
          <p:nvPr>
            <p:ph type="title" hasCustomPrompt="1"/>
          </p:nvPr>
        </p:nvSpPr>
        <p:spPr>
          <a:xfrm>
            <a:off x="457200" y="393700"/>
            <a:ext cx="8229600" cy="857250"/>
          </a:xfrm>
          <a:prstGeom prst="rect">
            <a:avLst/>
          </a:prstGeom>
        </p:spPr>
        <p:txBody>
          <a:bodyPr anchor="t"/>
          <a:lstStyle>
            <a:lvl1pPr>
              <a:defRPr sz="3200" b="1">
                <a:solidFill>
                  <a:schemeClr val="tx2"/>
                </a:solidFill>
                <a:latin typeface="Arial" panose="020B0604020202020204" pitchFamily="34" charset="0"/>
                <a:cs typeface="Arial" panose="020B0604020202020204" pitchFamily="34" charset="0"/>
              </a:defRPr>
            </a:lvl1pPr>
          </a:lstStyle>
          <a:p>
            <a:r>
              <a:rPr lang="fi-FI"/>
              <a:t>Lisää otsikko tähän</a:t>
            </a:r>
          </a:p>
        </p:txBody>
      </p:sp>
      <p:sp>
        <p:nvSpPr>
          <p:cNvPr id="4" name="Sisällön paikkamerkki 2">
            <a:extLst>
              <a:ext uri="{FF2B5EF4-FFF2-40B4-BE49-F238E27FC236}">
                <a16:creationId xmlns:a16="http://schemas.microsoft.com/office/drawing/2014/main" id="{5927EF72-C3DC-7345-BFAF-0D259951F9D9}"/>
              </a:ext>
            </a:extLst>
          </p:cNvPr>
          <p:cNvSpPr>
            <a:spLocks noGrp="1"/>
          </p:cNvSpPr>
          <p:nvPr>
            <p:ph idx="1"/>
          </p:nvPr>
        </p:nvSpPr>
        <p:spPr>
          <a:xfrm>
            <a:off x="457201" y="1250951"/>
            <a:ext cx="6718300" cy="3549650"/>
          </a:xfrm>
          <a:prstGeom prst="rect">
            <a:avLst/>
          </a:prstGeom>
        </p:spPr>
        <p:txBody>
          <a:bodyPr/>
          <a:lstStyle>
            <a:lvl1pPr marL="0" indent="0">
              <a:lnSpc>
                <a:spcPct val="100000"/>
              </a:lnSpc>
              <a:spcAft>
                <a:spcPts val="800"/>
              </a:spcAft>
              <a:buFontTx/>
              <a:buNone/>
              <a:defRPr sz="1800">
                <a:solidFill>
                  <a:schemeClr val="tx1"/>
                </a:solidFill>
                <a:latin typeface="Arial" panose="020B0604020202020204" pitchFamily="34" charset="0"/>
                <a:cs typeface="Arial" panose="020B0604020202020204" pitchFamily="34" charset="0"/>
              </a:defRPr>
            </a:lvl1pPr>
            <a:lvl2pPr marL="742950" indent="-285750">
              <a:lnSpc>
                <a:spcPct val="100000"/>
              </a:lnSpc>
              <a:spcAft>
                <a:spcPts val="800"/>
              </a:spcAft>
              <a:buSzPct val="10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2pPr>
            <a:lvl3pPr marL="1199942" indent="-285750">
              <a:lnSpc>
                <a:spcPct val="100000"/>
              </a:lnSpc>
              <a:spcAft>
                <a:spcPts val="800"/>
              </a:spcAft>
              <a:buSzPct val="10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3pPr>
            <a:lvl4pPr marL="1657038" indent="-285750">
              <a:spcAft>
                <a:spcPts val="200"/>
              </a:spcAft>
              <a:buFont typeface="Arial" panose="020B0604020202020204" pitchFamily="34" charset="0"/>
              <a:buChar char="•"/>
              <a:defRPr/>
            </a:lvl4pPr>
            <a:lvl5pPr marL="1999834" indent="-171450">
              <a:spcAft>
                <a:spcPts val="200"/>
              </a:spcAft>
              <a:buFont typeface="Arial" panose="020B0604020202020204" pitchFamily="34" charset="0"/>
              <a:buChar char="•"/>
              <a:defRPr/>
            </a:lvl5pPr>
          </a:lstStyle>
          <a:p>
            <a:pPr lvl="0"/>
            <a:r>
              <a:rPr lang="fi-FI"/>
              <a:t>Muokkaa tekstin perustyylejä napsauttamalla</a:t>
            </a:r>
          </a:p>
          <a:p>
            <a:pPr lvl="1"/>
            <a:r>
              <a:rPr lang="fi-FI"/>
              <a:t>toinen taso</a:t>
            </a:r>
          </a:p>
          <a:p>
            <a:pPr lvl="2"/>
            <a:r>
              <a:rPr lang="fi-FI"/>
              <a:t>kolmas taso</a:t>
            </a:r>
          </a:p>
        </p:txBody>
      </p:sp>
    </p:spTree>
    <p:extLst>
      <p:ext uri="{BB962C8B-B14F-4D97-AF65-F5344CB8AC3E}">
        <p14:creationId xmlns:p14="http://schemas.microsoft.com/office/powerpoint/2010/main" val="3499467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Mukautettu asettelu">
    <p:spTree>
      <p:nvGrpSpPr>
        <p:cNvPr id="1" name=""/>
        <p:cNvGrpSpPr/>
        <p:nvPr/>
      </p:nvGrpSpPr>
      <p:grpSpPr>
        <a:xfrm>
          <a:off x="0" y="0"/>
          <a:ext cx="0" cy="0"/>
          <a:chOff x="0" y="0"/>
          <a:chExt cx="0" cy="0"/>
        </a:xfrm>
      </p:grpSpPr>
      <p:sp>
        <p:nvSpPr>
          <p:cNvPr id="3" name="Otsikko 1">
            <a:extLst>
              <a:ext uri="{FF2B5EF4-FFF2-40B4-BE49-F238E27FC236}">
                <a16:creationId xmlns:a16="http://schemas.microsoft.com/office/drawing/2014/main" id="{1D3AE589-8931-7049-B3C9-FFB9F8D7314D}"/>
              </a:ext>
            </a:extLst>
          </p:cNvPr>
          <p:cNvSpPr>
            <a:spLocks noGrp="1"/>
          </p:cNvSpPr>
          <p:nvPr>
            <p:ph type="title" hasCustomPrompt="1"/>
          </p:nvPr>
        </p:nvSpPr>
        <p:spPr>
          <a:xfrm>
            <a:off x="457200" y="393699"/>
            <a:ext cx="8229600" cy="1322764"/>
          </a:xfrm>
          <a:prstGeom prst="rect">
            <a:avLst/>
          </a:prstGeom>
        </p:spPr>
        <p:txBody>
          <a:bodyPr anchor="t"/>
          <a:lstStyle>
            <a:lvl1pPr>
              <a:defRPr sz="3200" b="1">
                <a:solidFill>
                  <a:schemeClr val="tx2"/>
                </a:solidFill>
                <a:latin typeface="Arial" panose="020B0604020202020204" pitchFamily="34" charset="0"/>
                <a:cs typeface="Arial" panose="020B0604020202020204" pitchFamily="34" charset="0"/>
              </a:defRPr>
            </a:lvl1pPr>
          </a:lstStyle>
          <a:p>
            <a:r>
              <a:rPr lang="fi-FI"/>
              <a:t>Lisää kaksirivinen </a:t>
            </a:r>
            <a:br>
              <a:rPr lang="fi-FI"/>
            </a:br>
            <a:r>
              <a:rPr lang="fi-FI"/>
              <a:t>otsikko tähän</a:t>
            </a:r>
          </a:p>
        </p:txBody>
      </p:sp>
      <p:sp>
        <p:nvSpPr>
          <p:cNvPr id="4" name="Sisällön paikkamerkki 2">
            <a:extLst>
              <a:ext uri="{FF2B5EF4-FFF2-40B4-BE49-F238E27FC236}">
                <a16:creationId xmlns:a16="http://schemas.microsoft.com/office/drawing/2014/main" id="{5927EF72-C3DC-7345-BFAF-0D259951F9D9}"/>
              </a:ext>
            </a:extLst>
          </p:cNvPr>
          <p:cNvSpPr>
            <a:spLocks noGrp="1"/>
          </p:cNvSpPr>
          <p:nvPr>
            <p:ph idx="1"/>
          </p:nvPr>
        </p:nvSpPr>
        <p:spPr>
          <a:xfrm>
            <a:off x="457200" y="1716463"/>
            <a:ext cx="6743699" cy="3071437"/>
          </a:xfrm>
          <a:prstGeom prst="rect">
            <a:avLst/>
          </a:prstGeom>
        </p:spPr>
        <p:txBody>
          <a:bodyPr/>
          <a:lstStyle>
            <a:lvl1pPr marL="0" indent="0">
              <a:lnSpc>
                <a:spcPct val="100000"/>
              </a:lnSpc>
              <a:spcAft>
                <a:spcPts val="800"/>
              </a:spcAft>
              <a:buFontTx/>
              <a:buNone/>
              <a:defRPr sz="1800">
                <a:solidFill>
                  <a:schemeClr val="tx1"/>
                </a:solidFill>
                <a:latin typeface="Arial" panose="020B0604020202020204" pitchFamily="34" charset="0"/>
                <a:cs typeface="Arial" panose="020B0604020202020204" pitchFamily="34" charset="0"/>
              </a:defRPr>
            </a:lvl1pPr>
            <a:lvl2pPr marL="742950" indent="-285750">
              <a:lnSpc>
                <a:spcPct val="100000"/>
              </a:lnSpc>
              <a:spcAft>
                <a:spcPts val="800"/>
              </a:spcAft>
              <a:buSzPct val="10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2pPr>
            <a:lvl3pPr marL="1199942" indent="-285750">
              <a:lnSpc>
                <a:spcPct val="100000"/>
              </a:lnSpc>
              <a:spcAft>
                <a:spcPts val="800"/>
              </a:spcAft>
              <a:buSzPct val="10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3pPr>
            <a:lvl4pPr marL="1657038" indent="-285750">
              <a:spcAft>
                <a:spcPts val="200"/>
              </a:spcAft>
              <a:buFont typeface="Arial" panose="020B0604020202020204" pitchFamily="34" charset="0"/>
              <a:buChar char="•"/>
              <a:defRPr/>
            </a:lvl4pPr>
            <a:lvl5pPr marL="1999834" indent="-171450">
              <a:spcAft>
                <a:spcPts val="200"/>
              </a:spcAft>
              <a:buFont typeface="Arial" panose="020B0604020202020204" pitchFamily="34" charset="0"/>
              <a:buChar char="•"/>
              <a:defRPr/>
            </a:lvl5pPr>
          </a:lstStyle>
          <a:p>
            <a:pPr lvl="0"/>
            <a:r>
              <a:rPr lang="fi-FI"/>
              <a:t>Muokkaa tekstin perustyylejä napsauttamalla</a:t>
            </a:r>
          </a:p>
          <a:p>
            <a:pPr lvl="1"/>
            <a:r>
              <a:rPr lang="fi-FI"/>
              <a:t>toinen taso</a:t>
            </a:r>
          </a:p>
          <a:p>
            <a:pPr lvl="2"/>
            <a:r>
              <a:rPr lang="fi-FI"/>
              <a:t>kolmas taso</a:t>
            </a:r>
          </a:p>
        </p:txBody>
      </p:sp>
    </p:spTree>
    <p:extLst>
      <p:ext uri="{BB962C8B-B14F-4D97-AF65-F5344CB8AC3E}">
        <p14:creationId xmlns:p14="http://schemas.microsoft.com/office/powerpoint/2010/main" val="1238763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Mukautettu asettelu">
    <p:spTree>
      <p:nvGrpSpPr>
        <p:cNvPr id="1" name=""/>
        <p:cNvGrpSpPr/>
        <p:nvPr/>
      </p:nvGrpSpPr>
      <p:grpSpPr>
        <a:xfrm>
          <a:off x="0" y="0"/>
          <a:ext cx="0" cy="0"/>
          <a:chOff x="0" y="0"/>
          <a:chExt cx="0" cy="0"/>
        </a:xfrm>
      </p:grpSpPr>
      <p:sp>
        <p:nvSpPr>
          <p:cNvPr id="3" name="Otsikko 1">
            <a:extLst>
              <a:ext uri="{FF2B5EF4-FFF2-40B4-BE49-F238E27FC236}">
                <a16:creationId xmlns:a16="http://schemas.microsoft.com/office/drawing/2014/main" id="{1D3AE589-8931-7049-B3C9-FFB9F8D7314D}"/>
              </a:ext>
            </a:extLst>
          </p:cNvPr>
          <p:cNvSpPr>
            <a:spLocks noGrp="1"/>
          </p:cNvSpPr>
          <p:nvPr>
            <p:ph type="title" hasCustomPrompt="1"/>
          </p:nvPr>
        </p:nvSpPr>
        <p:spPr>
          <a:xfrm>
            <a:off x="457200" y="393700"/>
            <a:ext cx="8229600" cy="857250"/>
          </a:xfrm>
          <a:prstGeom prst="rect">
            <a:avLst/>
          </a:prstGeom>
        </p:spPr>
        <p:txBody>
          <a:bodyPr anchor="t"/>
          <a:lstStyle>
            <a:lvl1pPr>
              <a:defRPr sz="3200" b="1" i="0">
                <a:solidFill>
                  <a:schemeClr val="tx2"/>
                </a:solidFill>
                <a:latin typeface="Arial" panose="020B0604020202020204" pitchFamily="34" charset="0"/>
                <a:cs typeface="Arial" panose="020B0604020202020204" pitchFamily="34" charset="0"/>
              </a:defRPr>
            </a:lvl1pPr>
          </a:lstStyle>
          <a:p>
            <a:r>
              <a:rPr lang="fi-FI"/>
              <a:t>Lisää otsikko tähän</a:t>
            </a:r>
          </a:p>
        </p:txBody>
      </p:sp>
      <p:sp>
        <p:nvSpPr>
          <p:cNvPr id="5" name="Sisällön paikkamerkki 2">
            <a:extLst>
              <a:ext uri="{FF2B5EF4-FFF2-40B4-BE49-F238E27FC236}">
                <a16:creationId xmlns:a16="http://schemas.microsoft.com/office/drawing/2014/main" id="{7AD0A195-76E7-E44C-B297-7185D97BB24E}"/>
              </a:ext>
            </a:extLst>
          </p:cNvPr>
          <p:cNvSpPr>
            <a:spLocks noGrp="1"/>
          </p:cNvSpPr>
          <p:nvPr>
            <p:ph sz="half" idx="1"/>
          </p:nvPr>
        </p:nvSpPr>
        <p:spPr>
          <a:xfrm>
            <a:off x="457200" y="1273290"/>
            <a:ext cx="3401984" cy="3476510"/>
          </a:xfrm>
          <a:prstGeom prst="rect">
            <a:avLst/>
          </a:prstGeom>
        </p:spPr>
        <p:txBody>
          <a:bodyPr/>
          <a:lstStyle>
            <a:lvl1pPr marL="0" indent="0">
              <a:lnSpc>
                <a:spcPct val="100000"/>
              </a:lnSpc>
              <a:spcAft>
                <a:spcPts val="800"/>
              </a:spcAft>
              <a:buFont typeface="Arial" panose="020B0604020202020204" pitchFamily="34" charset="0"/>
              <a:buNone/>
              <a:defRPr sz="1800">
                <a:solidFill>
                  <a:schemeClr val="tx1"/>
                </a:solidFill>
                <a:latin typeface="Arial" panose="020B0604020202020204" pitchFamily="34" charset="0"/>
                <a:cs typeface="Arial" panose="020B0604020202020204" pitchFamily="34" charset="0"/>
              </a:defRPr>
            </a:lvl1pPr>
            <a:lvl2pPr marL="799996" indent="-342900">
              <a:lnSpc>
                <a:spcPct val="100000"/>
              </a:lnSpc>
              <a:spcAft>
                <a:spcPts val="80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2pPr>
            <a:lvl3pPr marL="1199942" indent="-285750">
              <a:lnSpc>
                <a:spcPct val="100000"/>
              </a:lnSpc>
              <a:spcAft>
                <a:spcPts val="80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3pPr>
            <a:lvl4pPr marL="1657038" indent="-285750">
              <a:spcAft>
                <a:spcPts val="200"/>
              </a:spcAft>
              <a:buFont typeface="Arial" panose="020B0604020202020204" pitchFamily="34" charset="0"/>
              <a:buChar char="•"/>
              <a:defRPr sz="1600"/>
            </a:lvl4pPr>
            <a:lvl5pPr marL="2114134" indent="-285750">
              <a:spcAft>
                <a:spcPts val="200"/>
              </a:spcAft>
              <a:buFont typeface="Arial" panose="020B0604020202020204" pitchFamily="34" charset="0"/>
              <a:buChar char="•"/>
              <a:defRPr sz="1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p:txBody>
      </p:sp>
      <p:sp>
        <p:nvSpPr>
          <p:cNvPr id="6" name="Sisällön paikkamerkki 2">
            <a:extLst>
              <a:ext uri="{FF2B5EF4-FFF2-40B4-BE49-F238E27FC236}">
                <a16:creationId xmlns:a16="http://schemas.microsoft.com/office/drawing/2014/main" id="{0257B816-060B-C74B-8F44-25117856063B}"/>
              </a:ext>
            </a:extLst>
          </p:cNvPr>
          <p:cNvSpPr>
            <a:spLocks noGrp="1"/>
          </p:cNvSpPr>
          <p:nvPr>
            <p:ph sz="half" idx="10"/>
          </p:nvPr>
        </p:nvSpPr>
        <p:spPr>
          <a:xfrm>
            <a:off x="4187537" y="1273290"/>
            <a:ext cx="3401984" cy="3476510"/>
          </a:xfrm>
          <a:prstGeom prst="rect">
            <a:avLst/>
          </a:prstGeom>
        </p:spPr>
        <p:txBody>
          <a:bodyPr/>
          <a:lstStyle>
            <a:lvl1pPr marL="0" indent="0">
              <a:lnSpc>
                <a:spcPct val="100000"/>
              </a:lnSpc>
              <a:spcAft>
                <a:spcPts val="800"/>
              </a:spcAft>
              <a:buFont typeface="Arial" panose="020B0604020202020204" pitchFamily="34" charset="0"/>
              <a:buNone/>
              <a:defRPr sz="1800">
                <a:solidFill>
                  <a:schemeClr val="tx1"/>
                </a:solidFill>
                <a:latin typeface="Arial" panose="020B0604020202020204" pitchFamily="34" charset="0"/>
                <a:cs typeface="Arial" panose="020B0604020202020204" pitchFamily="34" charset="0"/>
              </a:defRPr>
            </a:lvl1pPr>
            <a:lvl2pPr marL="799996" indent="-342900">
              <a:lnSpc>
                <a:spcPct val="100000"/>
              </a:lnSpc>
              <a:spcAft>
                <a:spcPts val="80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2pPr>
            <a:lvl3pPr marL="1199942" indent="-285750">
              <a:lnSpc>
                <a:spcPct val="100000"/>
              </a:lnSpc>
              <a:spcAft>
                <a:spcPts val="80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3pPr>
            <a:lvl4pPr marL="1657038" indent="-285750">
              <a:spcAft>
                <a:spcPts val="200"/>
              </a:spcAft>
              <a:buFont typeface="Arial" panose="020B0604020202020204" pitchFamily="34" charset="0"/>
              <a:buChar char="•"/>
              <a:defRPr sz="1600"/>
            </a:lvl4pPr>
            <a:lvl5pPr marL="2114134" indent="-285750">
              <a:spcAft>
                <a:spcPts val="200"/>
              </a:spcAft>
              <a:buFont typeface="Arial" panose="020B0604020202020204" pitchFamily="34" charset="0"/>
              <a:buChar char="•"/>
              <a:defRPr sz="1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p:txBody>
      </p:sp>
    </p:spTree>
    <p:extLst>
      <p:ext uri="{BB962C8B-B14F-4D97-AF65-F5344CB8AC3E}">
        <p14:creationId xmlns:p14="http://schemas.microsoft.com/office/powerpoint/2010/main" val="17911158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842170"/>
      </p:ext>
    </p:extLst>
  </p:cSld>
  <p:clrMap bg1="lt1" tx1="dk1" bg2="lt2" tx2="dk2" accent1="accent1" accent2="accent2" accent3="accent3" accent4="accent4" accent5="accent5" accent6="accent6" hlink="hlink" folHlink="folHlink"/>
  <p:sldLayoutIdLst>
    <p:sldLayoutId id="2147483954" r:id="rId1"/>
    <p:sldLayoutId id="2147483957" r:id="rId2"/>
    <p:sldLayoutId id="2147483955" r:id="rId3"/>
    <p:sldLayoutId id="2147483949" r:id="rId4"/>
    <p:sldLayoutId id="2147483951" r:id="rId5"/>
    <p:sldLayoutId id="2147483950"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audio" Target="../media/media2.m4a"/><Relationship Id="rId7" Type="http://schemas.openxmlformats.org/officeDocument/2006/relationships/image" Target="../media/image2.png"/><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3.xml"/><Relationship Id="rId4"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audio" Target="../media/media4.m4a"/><Relationship Id="rId7" Type="http://schemas.openxmlformats.org/officeDocument/2006/relationships/image" Target="../media/image2.png"/><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notesSlide" Target="../notesSlides/notesSlide5.xml"/><Relationship Id="rId4"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2.png"/><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notesSlide" Target="../notesSlides/notesSlide6.xml"/><Relationship Id="rId4"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audio" Target="../media/media6.m4a"/><Relationship Id="rId7" Type="http://schemas.openxmlformats.org/officeDocument/2006/relationships/image" Target="../media/image2.png"/><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notesSlide" Target="../notesSlides/notesSlide7.xml"/><Relationship Id="rId4"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image" Target="../media/image2.png"/><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notesSlide" Target="../notesSlides/notesSlide8.xml"/><Relationship Id="rId4"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audio" Target="../media/media10.m4a"/><Relationship Id="rId7" Type="http://schemas.openxmlformats.org/officeDocument/2006/relationships/image" Target="../media/image2.png"/><Relationship Id="rId2" Type="http://schemas.microsoft.com/office/2007/relationships/media" Target="../media/media10.m4a"/><Relationship Id="rId1" Type="http://schemas.openxmlformats.org/officeDocument/2006/relationships/tags" Target="../tags/tag6.xml"/><Relationship Id="rId6" Type="http://schemas.openxmlformats.org/officeDocument/2006/relationships/image" Target="../media/image11.png"/><Relationship Id="rId5" Type="http://schemas.openxmlformats.org/officeDocument/2006/relationships/notesSlide" Target="../notesSlides/notesSlide11.xml"/><Relationship Id="rId4"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15C39E0-38BE-2B40-BC6E-E16E6E372476}"/>
              </a:ext>
            </a:extLst>
          </p:cNvPr>
          <p:cNvSpPr>
            <a:spLocks noGrp="1"/>
          </p:cNvSpPr>
          <p:nvPr>
            <p:ph type="title"/>
          </p:nvPr>
        </p:nvSpPr>
        <p:spPr>
          <a:xfrm>
            <a:off x="457200" y="222250"/>
            <a:ext cx="8229600" cy="857250"/>
          </a:xfrm>
        </p:spPr>
        <p:txBody>
          <a:bodyPr/>
          <a:lstStyle/>
          <a:p>
            <a:r>
              <a:rPr lang="fi-FI" dirty="0"/>
              <a:t>Ohjeet opettajalle</a:t>
            </a:r>
          </a:p>
        </p:txBody>
      </p:sp>
      <p:sp>
        <p:nvSpPr>
          <p:cNvPr id="8" name="Pyöristetty suorakulmio 7">
            <a:extLst>
              <a:ext uri="{FF2B5EF4-FFF2-40B4-BE49-F238E27FC236}">
                <a16:creationId xmlns:a16="http://schemas.microsoft.com/office/drawing/2014/main" id="{6E08B50B-D985-D93A-170C-B597A54CAE33}"/>
              </a:ext>
            </a:extLst>
          </p:cNvPr>
          <p:cNvSpPr/>
          <p:nvPr/>
        </p:nvSpPr>
        <p:spPr>
          <a:xfrm>
            <a:off x="492674" y="935921"/>
            <a:ext cx="8229600" cy="3985329"/>
          </a:xfrm>
          <a:prstGeom prst="roundRect">
            <a:avLst>
              <a:gd name="adj" fmla="val 7971"/>
            </a:avLst>
          </a:prstGeom>
          <a:solidFill>
            <a:srgbClr val="E0F2E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i-FI" sz="1300" b="1" dirty="0">
                <a:solidFill>
                  <a:schemeClr val="tx1"/>
                </a:solidFill>
                <a:latin typeface="Arial"/>
                <a:cs typeface="Arial"/>
              </a:rPr>
              <a:t>Työpajan tarkoitus ja toteutus</a:t>
            </a:r>
          </a:p>
          <a:p>
            <a:endParaRPr lang="fi-FI" sz="1300" b="1" dirty="0">
              <a:solidFill>
                <a:schemeClr val="tx1"/>
              </a:solidFill>
              <a:latin typeface="Arial"/>
              <a:cs typeface="Arial"/>
            </a:endParaRPr>
          </a:p>
          <a:p>
            <a:pPr marL="285750" indent="-285750">
              <a:buFont typeface="Arial" panose="020B0604020202020204" pitchFamily="34" charset="0"/>
              <a:buChar char="•"/>
            </a:pPr>
            <a:r>
              <a:rPr lang="fi-FI" sz="1200" dirty="0">
                <a:solidFill>
                  <a:schemeClr val="tx1"/>
                </a:solidFill>
                <a:latin typeface="Arial"/>
                <a:cs typeface="Arial"/>
              </a:rPr>
              <a:t>Oppilaat ideoivat ja valmistavat työpajassa nuoremmille oppilaille suunnatun ulko-oppitunnin, jonka teemana on kestävä elämäntapa.</a:t>
            </a:r>
          </a:p>
          <a:p>
            <a:pPr marL="285750" indent="-285750">
              <a:buFont typeface="Arial" panose="020B0604020202020204" pitchFamily="34" charset="0"/>
              <a:buChar char="•"/>
            </a:pPr>
            <a:r>
              <a:rPr lang="fi-FI" sz="1200" dirty="0">
                <a:solidFill>
                  <a:schemeClr val="tx1"/>
                </a:solidFill>
                <a:latin typeface="Arial"/>
                <a:cs typeface="Arial"/>
              </a:rPr>
              <a:t>Työpajan valmiiseen diaesitykseen sisältyy aiheen lyhyt taustoittaminen sekä ohjeet oppilaiden ideoiman ulko-oppitunnin toteutukseen.</a:t>
            </a:r>
          </a:p>
          <a:p>
            <a:pPr marL="285750" indent="-285750">
              <a:buFont typeface="Arial" panose="020B0604020202020204" pitchFamily="34" charset="0"/>
              <a:buChar char="•"/>
            </a:pPr>
            <a:r>
              <a:rPr lang="fi-FI" sz="1200" dirty="0">
                <a:solidFill>
                  <a:schemeClr val="tx1"/>
                </a:solidFill>
                <a:latin typeface="Arial"/>
                <a:cs typeface="Arial"/>
              </a:rPr>
              <a:t>Oppilaat valmistavat pajassa ideoidensa pohjalta ulkona pelattavan 36-pelin ja siihen tarvittavat tehtävälaput.</a:t>
            </a:r>
          </a:p>
          <a:p>
            <a:pPr marL="285750" indent="-285750">
              <a:buFont typeface="Arial" panose="020B0604020202020204" pitchFamily="34" charset="0"/>
              <a:buChar char="•"/>
            </a:pPr>
            <a:r>
              <a:rPr lang="fi-FI" sz="1200" dirty="0">
                <a:solidFill>
                  <a:schemeClr val="tx1"/>
                </a:solidFill>
                <a:latin typeface="Arial"/>
                <a:cs typeface="Arial"/>
              </a:rPr>
              <a:t>Työpajan voi toteuttaa yhdessä tai kahdessa osassa. Ulko-oppitunnin toteutukselle tulee varata erillinen aika.</a:t>
            </a:r>
          </a:p>
          <a:p>
            <a:pPr marL="285750" indent="-285750">
              <a:buFont typeface="Arial" panose="020B0604020202020204" pitchFamily="34" charset="0"/>
              <a:buChar char="•"/>
            </a:pPr>
            <a:endParaRPr lang="fi-FI" sz="1300" dirty="0">
              <a:solidFill>
                <a:schemeClr val="tx1"/>
              </a:solidFill>
              <a:latin typeface="Arial"/>
              <a:cs typeface="Arial"/>
            </a:endParaRPr>
          </a:p>
          <a:p>
            <a:r>
              <a:rPr lang="fi-FI" sz="1300" b="1" dirty="0">
                <a:solidFill>
                  <a:schemeClr val="tx1"/>
                </a:solidFill>
                <a:latin typeface="Arial"/>
                <a:cs typeface="Arial"/>
              </a:rPr>
              <a:t>Esivalmistelut</a:t>
            </a:r>
          </a:p>
          <a:p>
            <a:endParaRPr lang="fi-FI" sz="1300" b="1" dirty="0">
              <a:solidFill>
                <a:schemeClr val="tx1"/>
              </a:solidFill>
              <a:latin typeface="Arial"/>
              <a:cs typeface="Arial"/>
            </a:endParaRPr>
          </a:p>
          <a:p>
            <a:pPr marL="285750" indent="-285750">
              <a:buFont typeface="Arial" panose="020B0604020202020204" pitchFamily="34" charset="0"/>
              <a:buChar char="•"/>
            </a:pPr>
            <a:r>
              <a:rPr lang="fi-FI" sz="1200" dirty="0">
                <a:solidFill>
                  <a:schemeClr val="tx1"/>
                </a:solidFill>
                <a:latin typeface="Arial" panose="020B0604020202020204" pitchFamily="34" charset="0"/>
                <a:cs typeface="Arial" panose="020B0604020202020204" pitchFamily="34" charset="0"/>
              </a:rPr>
              <a:t>Katso ja kuuntele esitys läpi ennen työpajan pitämistä. Esityksessä olevat äänitteet käynnistyvät automaattisesti kun diaesitys käynnistetään. Äänitteet voi halutessaan pysäyttää.</a:t>
            </a:r>
          </a:p>
          <a:p>
            <a:pPr marL="285750" indent="-285750">
              <a:buFont typeface="Arial" panose="020B0604020202020204" pitchFamily="34" charset="0"/>
              <a:buChar char="•"/>
            </a:pPr>
            <a:r>
              <a:rPr lang="fi-FI" sz="1200" dirty="0">
                <a:solidFill>
                  <a:schemeClr val="tx1"/>
                </a:solidFill>
                <a:latin typeface="Arial" panose="020B0604020202020204" pitchFamily="34" charset="0"/>
                <a:cs typeface="Arial" panose="020B0604020202020204" pitchFamily="34" charset="0"/>
              </a:rPr>
              <a:t>Varaa työpajalle aikaa esim. 45 + 45 min. </a:t>
            </a:r>
            <a:r>
              <a:rPr lang="fi-FI" sz="1200" dirty="0">
                <a:solidFill>
                  <a:schemeClr val="tx1"/>
                </a:solidFill>
                <a:latin typeface="Arial"/>
                <a:cs typeface="Arial"/>
              </a:rPr>
              <a:t>Huomioithan, että myös pelin vetämisen harjoittelu vaatii aikaa. Peliä kannattaa testata omalla ryhmällä esim. liikuntatunnilla.</a:t>
            </a:r>
            <a:endParaRPr lang="fi-FI" sz="120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i-FI" sz="1200" dirty="0">
                <a:solidFill>
                  <a:schemeClr val="tx1"/>
                </a:solidFill>
                <a:latin typeface="Arial" panose="020B0604020202020204" pitchFamily="34" charset="0"/>
                <a:cs typeface="Arial" panose="020B0604020202020204" pitchFamily="34" charset="0"/>
              </a:rPr>
              <a:t>Sovi ulko-oppitunnin toteutuksesta yhteistyöluokan opettajan kanssa.</a:t>
            </a:r>
          </a:p>
          <a:p>
            <a:endParaRPr lang="fi-FI" sz="1300" dirty="0">
              <a:solidFill>
                <a:schemeClr val="tx1"/>
              </a:solidFill>
              <a:latin typeface="Arial" panose="020B0604020202020204" pitchFamily="34" charset="0"/>
              <a:cs typeface="Arial" panose="020B0604020202020204" pitchFamily="34" charset="0"/>
            </a:endParaRPr>
          </a:p>
          <a:p>
            <a:pPr>
              <a:lnSpc>
                <a:spcPct val="100000"/>
              </a:lnSpc>
            </a:pPr>
            <a:r>
              <a:rPr lang="fi-FI" sz="1300" b="1" dirty="0">
                <a:solidFill>
                  <a:schemeClr val="tx1"/>
                </a:solidFill>
              </a:rPr>
              <a:t>Tarvittavat välineet työpajan ryhmätyöskentelyyn:</a:t>
            </a:r>
          </a:p>
          <a:p>
            <a:pPr>
              <a:lnSpc>
                <a:spcPct val="100000"/>
              </a:lnSpc>
            </a:pPr>
            <a:r>
              <a:rPr lang="fi-FI" sz="1200" dirty="0">
                <a:solidFill>
                  <a:schemeClr val="tx1"/>
                </a:solidFill>
              </a:rPr>
              <a:t>maito- tai mehutölkkejä, vedenpitäviä tusseja, matonkudetta tai tukevaa lankaa, saksia, Post-it –lappuja, lyijykyniä, iso noppa (ulko-oppitunnille)</a:t>
            </a:r>
            <a:endParaRPr lang="fi-FI" sz="1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184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Kuva 14" descr="Kuva, joka sisältää kohteen teksti, kuvakaappaus, animaatio, Fontti&#10;&#10;Kuvaus luotu automaattisesti">
            <a:extLst>
              <a:ext uri="{FF2B5EF4-FFF2-40B4-BE49-F238E27FC236}">
                <a16:creationId xmlns:a16="http://schemas.microsoft.com/office/drawing/2014/main" id="{279ECCD2-CFB7-64C8-0F16-C920F80485C8}"/>
              </a:ext>
            </a:extLst>
          </p:cNvPr>
          <p:cNvPicPr>
            <a:picLocks noChangeAspect="1"/>
          </p:cNvPicPr>
          <p:nvPr/>
        </p:nvPicPr>
        <p:blipFill>
          <a:blip r:embed="rId5"/>
          <a:stretch>
            <a:fillRect/>
          </a:stretch>
        </p:blipFill>
        <p:spPr>
          <a:xfrm>
            <a:off x="0" y="-1937"/>
            <a:ext cx="9144000" cy="5145437"/>
          </a:xfrm>
          <a:prstGeom prst="rect">
            <a:avLst/>
          </a:prstGeom>
        </p:spPr>
      </p:pic>
      <p:pic>
        <p:nvPicPr>
          <p:cNvPr id="22" name="Ääni 21">
            <a:hlinkClick r:id="" action="ppaction://ole?verb=0"/>
            <a:extLst>
              <a:ext uri="{FF2B5EF4-FFF2-40B4-BE49-F238E27FC236}">
                <a16:creationId xmlns:a16="http://schemas.microsoft.com/office/drawing/2014/main" id="{7263CBB1-3849-FE40-815F-F664D58937E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915843" y="2651361"/>
            <a:ext cx="812800" cy="812800"/>
          </a:xfrm>
          <a:prstGeom prst="rect">
            <a:avLst/>
          </a:prstGeom>
          <a:noFill/>
        </p:spPr>
      </p:pic>
    </p:spTree>
    <p:extLst>
      <p:ext uri="{BB962C8B-B14F-4D97-AF65-F5344CB8AC3E}">
        <p14:creationId xmlns:p14="http://schemas.microsoft.com/office/powerpoint/2010/main" val="307954476"/>
      </p:ext>
    </p:extLst>
  </p:cSld>
  <p:clrMapOvr>
    <a:masterClrMapping/>
  </p:clrMapOvr>
  <mc:AlternateContent xmlns:mc="http://schemas.openxmlformats.org/markup-compatibility/2006">
    <mc:Choice xmlns:p14="http://schemas.microsoft.com/office/powerpoint/2010/main" Requires="p14">
      <p:transition spd="slow" p14:dur="2000" advTm="55108"/>
    </mc:Choice>
    <mc:Fallback>
      <p:transition spd="slow" advTm="551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7" fill="hold" display="0">
                  <p:stCondLst>
                    <p:cond delay="indefinite"/>
                  </p:stCondLst>
                  <p:endCondLst>
                    <p:cond evt="onStopAudio" delay="0">
                      <p:tgtEl>
                        <p:sldTgt/>
                      </p:tgtEl>
                    </p:cond>
                  </p:endCondLst>
                </p:cTn>
                <p:tgtEl>
                  <p:spTgt spid="2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Sisällön paikkamerkki 13" descr="Kuva, joka sisältää kohteen teksti, kuvakaappaus, Felidae, Pienet ja keskikokoiset kissat&#10;&#10;Kuvaus luotu automaattisesti">
            <a:extLst>
              <a:ext uri="{FF2B5EF4-FFF2-40B4-BE49-F238E27FC236}">
                <a16:creationId xmlns:a16="http://schemas.microsoft.com/office/drawing/2014/main" id="{AFC43E5A-F66D-60C0-26D0-64976CB5FA69}"/>
              </a:ext>
            </a:extLst>
          </p:cNvPr>
          <p:cNvPicPr>
            <a:picLocks noGrp="1" noChangeAspect="1"/>
          </p:cNvPicPr>
          <p:nvPr>
            <p:ph sz="half" idx="1"/>
          </p:nvPr>
        </p:nvPicPr>
        <p:blipFill>
          <a:blip r:embed="rId6"/>
          <a:stretch>
            <a:fillRect/>
          </a:stretch>
        </p:blipFill>
        <p:spPr>
          <a:xfrm>
            <a:off x="0" y="3183"/>
            <a:ext cx="9144000" cy="5140317"/>
          </a:xfrm>
        </p:spPr>
      </p:pic>
      <p:sp>
        <p:nvSpPr>
          <p:cNvPr id="19" name="Tekstiruutu 18">
            <a:extLst>
              <a:ext uri="{FF2B5EF4-FFF2-40B4-BE49-F238E27FC236}">
                <a16:creationId xmlns:a16="http://schemas.microsoft.com/office/drawing/2014/main" id="{6FD8A8F1-FC2D-48F4-0849-104B3E8B935E}"/>
              </a:ext>
            </a:extLst>
          </p:cNvPr>
          <p:cNvSpPr txBox="1"/>
          <p:nvPr/>
        </p:nvSpPr>
        <p:spPr>
          <a:xfrm>
            <a:off x="7801440" y="3688128"/>
            <a:ext cx="1507067" cy="246221"/>
          </a:xfrm>
          <a:prstGeom prst="rect">
            <a:avLst/>
          </a:prstGeom>
          <a:noFill/>
        </p:spPr>
        <p:txBody>
          <a:bodyPr wrap="square" rtlCol="0">
            <a:spAutoFit/>
          </a:bodyPr>
          <a:lstStyle/>
          <a:p>
            <a:r>
              <a:rPr lang="fi-FI" sz="1000" dirty="0"/>
              <a:t>Kuva: </a:t>
            </a:r>
            <a:r>
              <a:rPr lang="fi-FI" sz="1000" dirty="0" err="1"/>
              <a:t>Pixabay</a:t>
            </a:r>
            <a:endParaRPr lang="fi-FI" sz="1000" dirty="0"/>
          </a:p>
        </p:txBody>
      </p:sp>
      <p:pic>
        <p:nvPicPr>
          <p:cNvPr id="15" name="Ääni 14">
            <a:hlinkClick r:id="" action="ppaction://ole?verb=0"/>
            <a:extLst>
              <a:ext uri="{FF2B5EF4-FFF2-40B4-BE49-F238E27FC236}">
                <a16:creationId xmlns:a16="http://schemas.microsoft.com/office/drawing/2014/main" id="{1FA3A5D4-35F5-6A49-8E38-09D389403C4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3682999" y="3811239"/>
            <a:ext cx="812800" cy="812800"/>
          </a:xfrm>
          <a:prstGeom prst="rect">
            <a:avLst/>
          </a:prstGeom>
          <a:noFill/>
        </p:spPr>
      </p:pic>
    </p:spTree>
    <p:custDataLst>
      <p:tags r:id="rId1"/>
    </p:custDataLst>
    <p:extLst>
      <p:ext uri="{BB962C8B-B14F-4D97-AF65-F5344CB8AC3E}">
        <p14:creationId xmlns:p14="http://schemas.microsoft.com/office/powerpoint/2010/main" val="2345407386"/>
      </p:ext>
    </p:extLst>
  </p:cSld>
  <p:clrMapOvr>
    <a:masterClrMapping/>
  </p:clrMapOvr>
  <mc:AlternateContent xmlns:mc="http://schemas.openxmlformats.org/markup-compatibility/2006">
    <mc:Choice xmlns:p14="http://schemas.microsoft.com/office/powerpoint/2010/main" Requires="p14">
      <p:transition spd="slow" p14:dur="2000" advTm="58284"/>
    </mc:Choice>
    <mc:Fallback>
      <p:transition spd="slow" advTm="582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FFAC090F-571D-737E-1338-578838E1D6A5}"/>
              </a:ext>
            </a:extLst>
          </p:cNvPr>
          <p:cNvSpPr>
            <a:spLocks noGrp="1"/>
          </p:cNvSpPr>
          <p:nvPr>
            <p:ph type="title"/>
          </p:nvPr>
        </p:nvSpPr>
        <p:spPr/>
        <p:txBody>
          <a:bodyPr/>
          <a:lstStyle/>
          <a:p>
            <a:endParaRPr lang="fi-FI"/>
          </a:p>
        </p:txBody>
      </p:sp>
      <p:pic>
        <p:nvPicPr>
          <p:cNvPr id="15" name="Sisällön paikkamerkki 14" descr="Kuva, joka sisältää kohteen teksti, kuvakaappaus, kartta, Fontti&#10;&#10;Kuvaus luotu automaattisesti">
            <a:extLst>
              <a:ext uri="{FF2B5EF4-FFF2-40B4-BE49-F238E27FC236}">
                <a16:creationId xmlns:a16="http://schemas.microsoft.com/office/drawing/2014/main" id="{5427EDB2-9508-DA84-E538-199C36C6DDDB}"/>
              </a:ext>
            </a:extLst>
          </p:cNvPr>
          <p:cNvPicPr>
            <a:picLocks noGrp="1" noChangeAspect="1"/>
          </p:cNvPicPr>
          <p:nvPr>
            <p:ph idx="1"/>
          </p:nvPr>
        </p:nvPicPr>
        <p:blipFill>
          <a:blip r:embed="rId5"/>
          <a:stretch>
            <a:fillRect/>
          </a:stretch>
        </p:blipFill>
        <p:spPr>
          <a:xfrm>
            <a:off x="0" y="-1"/>
            <a:ext cx="9144000" cy="5147733"/>
          </a:xfrm>
        </p:spPr>
      </p:pic>
      <p:pic>
        <p:nvPicPr>
          <p:cNvPr id="17" name="Ääni 16">
            <a:hlinkClick r:id="" action="ppaction://media"/>
            <a:extLst>
              <a:ext uri="{FF2B5EF4-FFF2-40B4-BE49-F238E27FC236}">
                <a16:creationId xmlns:a16="http://schemas.microsoft.com/office/drawing/2014/main" id="{4F69AF33-20EE-2848-815D-4B44EB43017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494263" y="3937001"/>
            <a:ext cx="812800" cy="812800"/>
          </a:xfrm>
          <a:prstGeom prst="rect">
            <a:avLst/>
          </a:prstGeom>
        </p:spPr>
      </p:pic>
      <p:sp>
        <p:nvSpPr>
          <p:cNvPr id="16" name="Tekstiruutu 15">
            <a:extLst>
              <a:ext uri="{FF2B5EF4-FFF2-40B4-BE49-F238E27FC236}">
                <a16:creationId xmlns:a16="http://schemas.microsoft.com/office/drawing/2014/main" id="{9275DE23-C96A-D463-366B-81C14A867F0D}"/>
              </a:ext>
            </a:extLst>
          </p:cNvPr>
          <p:cNvSpPr txBox="1"/>
          <p:nvPr/>
        </p:nvSpPr>
        <p:spPr>
          <a:xfrm>
            <a:off x="7636933" y="2695927"/>
            <a:ext cx="1507067" cy="246221"/>
          </a:xfrm>
          <a:prstGeom prst="rect">
            <a:avLst/>
          </a:prstGeom>
          <a:noFill/>
        </p:spPr>
        <p:txBody>
          <a:bodyPr wrap="square" rtlCol="0">
            <a:spAutoFit/>
          </a:bodyPr>
          <a:lstStyle/>
          <a:p>
            <a:r>
              <a:rPr lang="fi-FI" sz="1000" dirty="0">
                <a:solidFill>
                  <a:schemeClr val="bg1"/>
                </a:solidFill>
              </a:rPr>
              <a:t>Kuva: </a:t>
            </a:r>
            <a:r>
              <a:rPr lang="fi-FI" sz="1000" dirty="0" err="1">
                <a:solidFill>
                  <a:schemeClr val="bg1"/>
                </a:solidFill>
              </a:rPr>
              <a:t>Pixabay</a:t>
            </a:r>
            <a:endParaRPr lang="fi-FI" sz="1000" dirty="0">
              <a:solidFill>
                <a:schemeClr val="bg1"/>
              </a:solidFill>
            </a:endParaRPr>
          </a:p>
        </p:txBody>
      </p:sp>
    </p:spTree>
    <p:extLst>
      <p:ext uri="{BB962C8B-B14F-4D97-AF65-F5344CB8AC3E}">
        <p14:creationId xmlns:p14="http://schemas.microsoft.com/office/powerpoint/2010/main" val="76147131"/>
      </p:ext>
    </p:extLst>
  </p:cSld>
  <p:clrMapOvr>
    <a:masterClrMapping/>
  </p:clrMapOvr>
  <mc:AlternateContent xmlns:mc="http://schemas.openxmlformats.org/markup-compatibility/2006">
    <mc:Choice xmlns:p14="http://schemas.microsoft.com/office/powerpoint/2010/main" Requires="p14">
      <p:transition spd="slow" p14:dur="2000" advTm="160418"/>
    </mc:Choice>
    <mc:Fallback>
      <p:transition spd="slow" advTm="1604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7" fill="hold" display="0">
                  <p:stCondLst>
                    <p:cond delay="indefinite"/>
                  </p:stCondLst>
                  <p:endCondLst>
                    <p:cond evt="onStopAudio" delay="0">
                      <p:tgtEl>
                        <p:sldTgt/>
                      </p:tgtEl>
                    </p:cond>
                  </p:endCondLst>
                </p:cTn>
                <p:tgtEl>
                  <p:spTgt spid="1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Kuva 8" descr="Kuva, joka sisältää kohteen teksti, kuvakaappaus, jalkineet, nisäkäs&#10;&#10;Kuvaus luotu automaattisesti">
            <a:extLst>
              <a:ext uri="{FF2B5EF4-FFF2-40B4-BE49-F238E27FC236}">
                <a16:creationId xmlns:a16="http://schemas.microsoft.com/office/drawing/2014/main" id="{913CA5CA-39E6-364B-4243-9E74C565CF2D}"/>
              </a:ext>
            </a:extLst>
          </p:cNvPr>
          <p:cNvPicPr>
            <a:picLocks noChangeAspect="1"/>
          </p:cNvPicPr>
          <p:nvPr/>
        </p:nvPicPr>
        <p:blipFill>
          <a:blip r:embed="rId6"/>
          <a:stretch>
            <a:fillRect/>
          </a:stretch>
        </p:blipFill>
        <p:spPr>
          <a:xfrm>
            <a:off x="0" y="0"/>
            <a:ext cx="9144000" cy="5155120"/>
          </a:xfrm>
          <a:prstGeom prst="rect">
            <a:avLst/>
          </a:prstGeom>
        </p:spPr>
      </p:pic>
      <p:pic>
        <p:nvPicPr>
          <p:cNvPr id="3" name="Ääni 2">
            <a:hlinkClick r:id="" action="ppaction://media"/>
            <a:extLst>
              <a:ext uri="{FF2B5EF4-FFF2-40B4-BE49-F238E27FC236}">
                <a16:creationId xmlns:a16="http://schemas.microsoft.com/office/drawing/2014/main" id="{F6A277EE-5122-A646-B018-D392AFD8208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4504267" y="3805767"/>
            <a:ext cx="812800" cy="812800"/>
          </a:xfrm>
          <a:prstGeom prst="rect">
            <a:avLst/>
          </a:prstGeom>
        </p:spPr>
      </p:pic>
    </p:spTree>
    <p:custDataLst>
      <p:tags r:id="rId1"/>
    </p:custDataLst>
    <p:extLst>
      <p:ext uri="{BB962C8B-B14F-4D97-AF65-F5344CB8AC3E}">
        <p14:creationId xmlns:p14="http://schemas.microsoft.com/office/powerpoint/2010/main" val="18603623"/>
      </p:ext>
    </p:extLst>
  </p:cSld>
  <p:clrMapOvr>
    <a:masterClrMapping/>
  </p:clrMapOvr>
  <mc:AlternateContent xmlns:mc="http://schemas.openxmlformats.org/markup-compatibility/2006">
    <mc:Choice xmlns:p14="http://schemas.microsoft.com/office/powerpoint/2010/main" Requires="p14">
      <p:transition spd="slow" p14:dur="2000" advTm="62876"/>
    </mc:Choice>
    <mc:Fallback>
      <p:transition spd="slow" advTm="628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Sisällön paikkamerkki 12" descr="Kuva, joka sisältää kohteen teksti, koira, kuvakaappaus, nisäkäs&#10;&#10;Kuvaus luotu automaattisesti">
            <a:extLst>
              <a:ext uri="{FF2B5EF4-FFF2-40B4-BE49-F238E27FC236}">
                <a16:creationId xmlns:a16="http://schemas.microsoft.com/office/drawing/2014/main" id="{0480928A-E2FD-D21A-A24E-2724256FE1B0}"/>
              </a:ext>
            </a:extLst>
          </p:cNvPr>
          <p:cNvPicPr>
            <a:picLocks noGrp="1" noChangeAspect="1"/>
          </p:cNvPicPr>
          <p:nvPr>
            <p:ph idx="1"/>
          </p:nvPr>
        </p:nvPicPr>
        <p:blipFill>
          <a:blip r:embed="rId6"/>
          <a:stretch>
            <a:fillRect/>
          </a:stretch>
        </p:blipFill>
        <p:spPr>
          <a:xfrm>
            <a:off x="0" y="-1"/>
            <a:ext cx="9144000" cy="5155121"/>
          </a:xfrm>
        </p:spPr>
      </p:pic>
      <p:pic>
        <p:nvPicPr>
          <p:cNvPr id="4" name="Ääni 3">
            <a:hlinkClick r:id="" action="ppaction://media"/>
            <a:extLst>
              <a:ext uri="{FF2B5EF4-FFF2-40B4-BE49-F238E27FC236}">
                <a16:creationId xmlns:a16="http://schemas.microsoft.com/office/drawing/2014/main" id="{090C8055-978A-E042-B32D-9D049E09BCE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4842930" y="3518803"/>
            <a:ext cx="812800" cy="812800"/>
          </a:xfrm>
          <a:prstGeom prst="rect">
            <a:avLst/>
          </a:prstGeom>
        </p:spPr>
      </p:pic>
    </p:spTree>
    <p:custDataLst>
      <p:tags r:id="rId1"/>
    </p:custDataLst>
    <p:extLst>
      <p:ext uri="{BB962C8B-B14F-4D97-AF65-F5344CB8AC3E}">
        <p14:creationId xmlns:p14="http://schemas.microsoft.com/office/powerpoint/2010/main" val="3215142349"/>
      </p:ext>
    </p:extLst>
  </p:cSld>
  <p:clrMapOvr>
    <a:masterClrMapping/>
  </p:clrMapOvr>
  <mc:AlternateContent xmlns:mc="http://schemas.openxmlformats.org/markup-compatibility/2006">
    <mc:Choice xmlns:p14="http://schemas.microsoft.com/office/powerpoint/2010/main" Requires="p14">
      <p:transition spd="slow" p14:dur="2000" advTm="52484"/>
    </mc:Choice>
    <mc:Fallback>
      <p:transition spd="slow" advTm="524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Sisällön paikkamerkki 9" descr="Kuva, joka sisältää kohteen teksti, kuvakaappaus, nisäkäs, Verkkosivusto&#10;&#10;Kuvaus luotu automaattisesti">
            <a:extLst>
              <a:ext uri="{FF2B5EF4-FFF2-40B4-BE49-F238E27FC236}">
                <a16:creationId xmlns:a16="http://schemas.microsoft.com/office/drawing/2014/main" id="{C147BF8B-E397-9568-9FB9-1D28F28E1909}"/>
              </a:ext>
            </a:extLst>
          </p:cNvPr>
          <p:cNvPicPr>
            <a:picLocks noGrp="1" noChangeAspect="1"/>
          </p:cNvPicPr>
          <p:nvPr>
            <p:ph sz="half" idx="1"/>
          </p:nvPr>
        </p:nvPicPr>
        <p:blipFill>
          <a:blip r:embed="rId6"/>
          <a:stretch>
            <a:fillRect/>
          </a:stretch>
        </p:blipFill>
        <p:spPr>
          <a:xfrm>
            <a:off x="0" y="0"/>
            <a:ext cx="9144000" cy="5164666"/>
          </a:xfrm>
        </p:spPr>
      </p:pic>
      <p:pic>
        <p:nvPicPr>
          <p:cNvPr id="4" name="Ääni 3">
            <a:hlinkClick r:id="" action="ppaction://media"/>
            <a:extLst>
              <a:ext uri="{FF2B5EF4-FFF2-40B4-BE49-F238E27FC236}">
                <a16:creationId xmlns:a16="http://schemas.microsoft.com/office/drawing/2014/main" id="{10B25A03-7EBA-5348-B8D0-B5A8DF3A1D2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633532" y="3759200"/>
            <a:ext cx="812800" cy="812800"/>
          </a:xfrm>
          <a:prstGeom prst="rect">
            <a:avLst/>
          </a:prstGeom>
        </p:spPr>
      </p:pic>
    </p:spTree>
    <p:custDataLst>
      <p:tags r:id="rId1"/>
    </p:custDataLst>
    <p:extLst>
      <p:ext uri="{BB962C8B-B14F-4D97-AF65-F5344CB8AC3E}">
        <p14:creationId xmlns:p14="http://schemas.microsoft.com/office/powerpoint/2010/main" val="2986664937"/>
      </p:ext>
    </p:extLst>
  </p:cSld>
  <p:clrMapOvr>
    <a:masterClrMapping/>
  </p:clrMapOvr>
  <mc:AlternateContent xmlns:mc="http://schemas.openxmlformats.org/markup-compatibility/2006">
    <mc:Choice xmlns:p14="http://schemas.microsoft.com/office/powerpoint/2010/main" Requires="p14">
      <p:transition spd="slow" p14:dur="2000" advTm="121548"/>
    </mc:Choice>
    <mc:Fallback>
      <p:transition spd="slow" advTm="1215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isällön paikkamerkki 10" descr="Kuva, joka sisältää kohteen teksti, kuvakaappaus, apina&#10;&#10;Kuvaus luotu automaattisesti">
            <a:extLst>
              <a:ext uri="{FF2B5EF4-FFF2-40B4-BE49-F238E27FC236}">
                <a16:creationId xmlns:a16="http://schemas.microsoft.com/office/drawing/2014/main" id="{F04121B4-1199-3E56-F351-9DF35288B2A3}"/>
              </a:ext>
            </a:extLst>
          </p:cNvPr>
          <p:cNvPicPr>
            <a:picLocks noGrp="1" noChangeAspect="1"/>
          </p:cNvPicPr>
          <p:nvPr>
            <p:ph sz="half" idx="1"/>
          </p:nvPr>
        </p:nvPicPr>
        <p:blipFill>
          <a:blip r:embed="rId6"/>
          <a:stretch>
            <a:fillRect/>
          </a:stretch>
        </p:blipFill>
        <p:spPr>
          <a:xfrm>
            <a:off x="0" y="0"/>
            <a:ext cx="9144000" cy="5147732"/>
          </a:xfrm>
        </p:spPr>
      </p:pic>
      <p:pic>
        <p:nvPicPr>
          <p:cNvPr id="4" name="Ääni 3">
            <a:hlinkClick r:id="" action="ppaction://media"/>
            <a:extLst>
              <a:ext uri="{FF2B5EF4-FFF2-40B4-BE49-F238E27FC236}">
                <a16:creationId xmlns:a16="http://schemas.microsoft.com/office/drawing/2014/main" id="{ADF9C4B7-59E4-884E-A099-88D004E8240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7704667" y="2949056"/>
            <a:ext cx="812800" cy="812800"/>
          </a:xfrm>
          <a:prstGeom prst="rect">
            <a:avLst/>
          </a:prstGeom>
        </p:spPr>
      </p:pic>
    </p:spTree>
    <p:custDataLst>
      <p:tags r:id="rId1"/>
    </p:custDataLst>
    <p:extLst>
      <p:ext uri="{BB962C8B-B14F-4D97-AF65-F5344CB8AC3E}">
        <p14:creationId xmlns:p14="http://schemas.microsoft.com/office/powerpoint/2010/main" val="2591475513"/>
      </p:ext>
    </p:extLst>
  </p:cSld>
  <p:clrMapOvr>
    <a:masterClrMapping/>
  </p:clrMapOvr>
  <mc:AlternateContent xmlns:mc="http://schemas.openxmlformats.org/markup-compatibility/2006">
    <mc:Choice xmlns:p14="http://schemas.microsoft.com/office/powerpoint/2010/main" Requires="p14">
      <p:transition spd="slow" p14:dur="2000" advTm="103803"/>
    </mc:Choice>
    <mc:Fallback>
      <p:transition spd="slow" advTm="1038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uva 6" descr="Kuva, joka sisältää kohteen teksti, kuvakaappaus, Fontti&#10;&#10;Kuvaus luotu automaattisesti">
            <a:extLst>
              <a:ext uri="{FF2B5EF4-FFF2-40B4-BE49-F238E27FC236}">
                <a16:creationId xmlns:a16="http://schemas.microsoft.com/office/drawing/2014/main" id="{02592A69-9595-90FA-434F-C3D4EFD89AC2}"/>
              </a:ext>
            </a:extLst>
          </p:cNvPr>
          <p:cNvPicPr>
            <a:picLocks noChangeAspect="1"/>
          </p:cNvPicPr>
          <p:nvPr/>
        </p:nvPicPr>
        <p:blipFill>
          <a:blip r:embed="rId5"/>
          <a:stretch>
            <a:fillRect/>
          </a:stretch>
        </p:blipFill>
        <p:spPr>
          <a:xfrm>
            <a:off x="0" y="0"/>
            <a:ext cx="9144000" cy="5130800"/>
          </a:xfrm>
          <a:prstGeom prst="rect">
            <a:avLst/>
          </a:prstGeom>
        </p:spPr>
      </p:pic>
      <p:pic>
        <p:nvPicPr>
          <p:cNvPr id="3" name="Ääni 2">
            <a:hlinkClick r:id="" action="ppaction://media"/>
            <a:extLst>
              <a:ext uri="{FF2B5EF4-FFF2-40B4-BE49-F238E27FC236}">
                <a16:creationId xmlns:a16="http://schemas.microsoft.com/office/drawing/2014/main" id="{685A08BD-03A4-CC48-89A6-B1B4EED7602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333594" y="198966"/>
            <a:ext cx="812800" cy="812800"/>
          </a:xfrm>
          <a:prstGeom prst="rect">
            <a:avLst/>
          </a:prstGeom>
        </p:spPr>
      </p:pic>
    </p:spTree>
    <p:extLst>
      <p:ext uri="{BB962C8B-B14F-4D97-AF65-F5344CB8AC3E}">
        <p14:creationId xmlns:p14="http://schemas.microsoft.com/office/powerpoint/2010/main" val="3451065649"/>
      </p:ext>
    </p:extLst>
  </p:cSld>
  <p:clrMapOvr>
    <a:masterClrMapping/>
  </p:clrMapOvr>
  <mc:AlternateContent xmlns:mc="http://schemas.openxmlformats.org/markup-compatibility/2006">
    <mc:Choice xmlns:p14="http://schemas.microsoft.com/office/powerpoint/2010/main" Requires="p14">
      <p:transition spd="slow" p14:dur="2000" advTm="80536"/>
    </mc:Choice>
    <mc:Fallback>
      <p:transition spd="slow" advTm="805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Sisällön paikkamerkki 14" descr="Kuva, joka sisältää kohteen teksti, kuvakaappaus, käyntikortti, Fontti&#10;&#10;Kuvaus luotu automaattisesti">
            <a:extLst>
              <a:ext uri="{FF2B5EF4-FFF2-40B4-BE49-F238E27FC236}">
                <a16:creationId xmlns:a16="http://schemas.microsoft.com/office/drawing/2014/main" id="{54E4B1D6-9A97-306D-5C62-14EE0CEDC19F}"/>
              </a:ext>
            </a:extLst>
          </p:cNvPr>
          <p:cNvPicPr>
            <a:picLocks noGrp="1" noChangeAspect="1"/>
          </p:cNvPicPr>
          <p:nvPr>
            <p:ph sz="half" idx="1"/>
          </p:nvPr>
        </p:nvPicPr>
        <p:blipFill>
          <a:blip r:embed="rId5"/>
          <a:stretch>
            <a:fillRect/>
          </a:stretch>
        </p:blipFill>
        <p:spPr>
          <a:xfrm>
            <a:off x="0" y="0"/>
            <a:ext cx="9149663" cy="5143500"/>
          </a:xfrm>
        </p:spPr>
      </p:pic>
      <p:pic>
        <p:nvPicPr>
          <p:cNvPr id="9" name="Ääni 8">
            <a:hlinkClick r:id="" action="ppaction://media"/>
            <a:extLst>
              <a:ext uri="{FF2B5EF4-FFF2-40B4-BE49-F238E27FC236}">
                <a16:creationId xmlns:a16="http://schemas.microsoft.com/office/drawing/2014/main" id="{0007C091-3342-2449-8DCB-80AA2C84E92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59025" y="3493893"/>
            <a:ext cx="812800" cy="812800"/>
          </a:xfrm>
          <a:prstGeom prst="rect">
            <a:avLst/>
          </a:prstGeom>
        </p:spPr>
      </p:pic>
    </p:spTree>
    <p:extLst>
      <p:ext uri="{BB962C8B-B14F-4D97-AF65-F5344CB8AC3E}">
        <p14:creationId xmlns:p14="http://schemas.microsoft.com/office/powerpoint/2010/main" val="356725098"/>
      </p:ext>
    </p:extLst>
  </p:cSld>
  <p:clrMapOvr>
    <a:masterClrMapping/>
  </p:clrMapOvr>
  <mc:AlternateContent xmlns:mc="http://schemas.openxmlformats.org/markup-compatibility/2006">
    <mc:Choice xmlns:p14="http://schemas.microsoft.com/office/powerpoint/2010/main" Requires="p14">
      <p:transition spd="slow" p14:dur="2000" advTm="58039"/>
    </mc:Choice>
    <mc:Fallback>
      <p:transition spd="slow" advTm="580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isällön paikkamerkki 10" descr="Kuva, joka sisältää kohteen teksti, kuvakaappaus, Fontti, Verkkosivusto&#10;&#10;Kuvaus luotu automaattisesti">
            <a:extLst>
              <a:ext uri="{FF2B5EF4-FFF2-40B4-BE49-F238E27FC236}">
                <a16:creationId xmlns:a16="http://schemas.microsoft.com/office/drawing/2014/main" id="{51C1BC84-C110-5DB7-89B7-5F4807FB4BBB}"/>
              </a:ext>
            </a:extLst>
          </p:cNvPr>
          <p:cNvPicPr>
            <a:picLocks noGrp="1" noChangeAspect="1"/>
          </p:cNvPicPr>
          <p:nvPr>
            <p:ph idx="1"/>
          </p:nvPr>
        </p:nvPicPr>
        <p:blipFill>
          <a:blip r:embed="rId6"/>
          <a:stretch>
            <a:fillRect/>
          </a:stretch>
        </p:blipFill>
        <p:spPr>
          <a:xfrm>
            <a:off x="0" y="-1"/>
            <a:ext cx="9084733" cy="5123857"/>
          </a:xfrm>
        </p:spPr>
      </p:pic>
      <p:pic>
        <p:nvPicPr>
          <p:cNvPr id="6" name="Ääni 5">
            <a:hlinkClick r:id="" action="ppaction://media"/>
            <a:extLst>
              <a:ext uri="{FF2B5EF4-FFF2-40B4-BE49-F238E27FC236}">
                <a16:creationId xmlns:a16="http://schemas.microsoft.com/office/drawing/2014/main" id="{2944ED7F-FD3A-314E-8990-B397C21537A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554752" y="2165350"/>
            <a:ext cx="812800" cy="812800"/>
          </a:xfrm>
          <a:prstGeom prst="rect">
            <a:avLst/>
          </a:prstGeom>
        </p:spPr>
      </p:pic>
    </p:spTree>
    <p:custDataLst>
      <p:tags r:id="rId1"/>
    </p:custDataLst>
    <p:extLst>
      <p:ext uri="{BB962C8B-B14F-4D97-AF65-F5344CB8AC3E}">
        <p14:creationId xmlns:p14="http://schemas.microsoft.com/office/powerpoint/2010/main" val="2576374488"/>
      </p:ext>
    </p:extLst>
  </p:cSld>
  <p:clrMapOvr>
    <a:masterClrMapping/>
  </p:clrMapOvr>
  <mc:AlternateContent xmlns:mc="http://schemas.openxmlformats.org/markup-compatibility/2006">
    <mc:Choice xmlns:p14="http://schemas.microsoft.com/office/powerpoint/2010/main" Requires="p14">
      <p:transition spd="slow" p14:dur="2000" advTm="119143"/>
    </mc:Choice>
    <mc:Fallback>
      <p:transition spd="slow" advTm="1191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Kuva 10" descr="Kuva, joka sisältää kohteen teksti, Fontti, kuvakaappaus, diagrammi&#10;&#10;Kuvaus luotu automaattisesti">
            <a:extLst>
              <a:ext uri="{FF2B5EF4-FFF2-40B4-BE49-F238E27FC236}">
                <a16:creationId xmlns:a16="http://schemas.microsoft.com/office/drawing/2014/main" id="{DB66A1FB-A51F-397D-B086-358145BC35CF}"/>
              </a:ext>
            </a:extLst>
          </p:cNvPr>
          <p:cNvPicPr>
            <a:picLocks noChangeAspect="1"/>
          </p:cNvPicPr>
          <p:nvPr/>
        </p:nvPicPr>
        <p:blipFill>
          <a:blip r:embed="rId5"/>
          <a:stretch>
            <a:fillRect/>
          </a:stretch>
        </p:blipFill>
        <p:spPr>
          <a:xfrm>
            <a:off x="0" y="-1"/>
            <a:ext cx="9144000" cy="5147733"/>
          </a:xfrm>
          <a:prstGeom prst="rect">
            <a:avLst/>
          </a:prstGeom>
        </p:spPr>
      </p:pic>
      <p:pic>
        <p:nvPicPr>
          <p:cNvPr id="3" name="Ääni 2">
            <a:hlinkClick r:id="" action="ppaction://media"/>
            <a:extLst>
              <a:ext uri="{FF2B5EF4-FFF2-40B4-BE49-F238E27FC236}">
                <a16:creationId xmlns:a16="http://schemas.microsoft.com/office/drawing/2014/main" id="{6C935B0A-D27F-844E-9260-69F1AD5F23E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970622" y="696207"/>
            <a:ext cx="812800" cy="812800"/>
          </a:xfrm>
          <a:prstGeom prst="rect">
            <a:avLst/>
          </a:prstGeom>
        </p:spPr>
      </p:pic>
    </p:spTree>
    <p:extLst>
      <p:ext uri="{BB962C8B-B14F-4D97-AF65-F5344CB8AC3E}">
        <p14:creationId xmlns:p14="http://schemas.microsoft.com/office/powerpoint/2010/main" val="648276421"/>
      </p:ext>
    </p:extLst>
  </p:cSld>
  <p:clrMapOvr>
    <a:masterClrMapping/>
  </p:clrMapOvr>
  <mc:AlternateContent xmlns:mc="http://schemas.openxmlformats.org/markup-compatibility/2006">
    <mc:Choice xmlns:p14="http://schemas.microsoft.com/office/powerpoint/2010/main" Requires="p14">
      <p:transition spd="slow" p14:dur="2000" advTm="69750"/>
    </mc:Choice>
    <mc:Fallback>
      <p:transition spd="slow" advTm="69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isällön paikkamerkki 7" descr="Kuva, joka sisältää kohteen teksti, kuvakaappaus&#10;&#10;Kuvaus luotu automaattisesti">
            <a:extLst>
              <a:ext uri="{FF2B5EF4-FFF2-40B4-BE49-F238E27FC236}">
                <a16:creationId xmlns:a16="http://schemas.microsoft.com/office/drawing/2014/main" id="{A5ACC2EF-FEC7-CA83-B3F8-9054937752FD}"/>
              </a:ext>
            </a:extLst>
          </p:cNvPr>
          <p:cNvPicPr>
            <a:picLocks noGrp="1" noChangeAspect="1"/>
          </p:cNvPicPr>
          <p:nvPr>
            <p:ph idx="1"/>
          </p:nvPr>
        </p:nvPicPr>
        <p:blipFill>
          <a:blip r:embed="rId5"/>
          <a:stretch>
            <a:fillRect/>
          </a:stretch>
        </p:blipFill>
        <p:spPr>
          <a:xfrm>
            <a:off x="-1" y="0"/>
            <a:ext cx="9166633" cy="5143500"/>
          </a:xfrm>
        </p:spPr>
      </p:pic>
      <p:pic>
        <p:nvPicPr>
          <p:cNvPr id="4" name="Ääni 3">
            <a:hlinkClick r:id="" action="ppaction://media"/>
            <a:extLst>
              <a:ext uri="{FF2B5EF4-FFF2-40B4-BE49-F238E27FC236}">
                <a16:creationId xmlns:a16="http://schemas.microsoft.com/office/drawing/2014/main" id="{5BF514DC-2DE3-0949-998A-88C319D243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599539" y="3977371"/>
            <a:ext cx="812800" cy="812800"/>
          </a:xfrm>
          <a:prstGeom prst="rect">
            <a:avLst/>
          </a:prstGeom>
        </p:spPr>
      </p:pic>
    </p:spTree>
    <p:extLst>
      <p:ext uri="{BB962C8B-B14F-4D97-AF65-F5344CB8AC3E}">
        <p14:creationId xmlns:p14="http://schemas.microsoft.com/office/powerpoint/2010/main" val="3398198653"/>
      </p:ext>
    </p:extLst>
  </p:cSld>
  <p:clrMapOvr>
    <a:masterClrMapping/>
  </p:clrMapOvr>
  <mc:AlternateContent xmlns:mc="http://schemas.openxmlformats.org/markup-compatibility/2006">
    <mc:Choice xmlns:p14="http://schemas.microsoft.com/office/powerpoint/2010/main" Requires="p14">
      <p:transition spd="slow" p14:dur="2000" advTm="65337"/>
    </mc:Choice>
    <mc:Fallback>
      <p:transition spd="slow" advTm="653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Kuva 12" descr="Kuva, joka sisältää kohteen teksti, käsiala, kuvakaappaus, ympyrä&#10;&#10;Kuvaus luotu automaattisesti">
            <a:extLst>
              <a:ext uri="{FF2B5EF4-FFF2-40B4-BE49-F238E27FC236}">
                <a16:creationId xmlns:a16="http://schemas.microsoft.com/office/drawing/2014/main" id="{C56AC743-5828-A0E0-FE8B-C293236EEC29}"/>
              </a:ext>
            </a:extLst>
          </p:cNvPr>
          <p:cNvPicPr>
            <a:picLocks noChangeAspect="1"/>
          </p:cNvPicPr>
          <p:nvPr/>
        </p:nvPicPr>
        <p:blipFill>
          <a:blip r:embed="rId5"/>
          <a:stretch>
            <a:fillRect/>
          </a:stretch>
        </p:blipFill>
        <p:spPr>
          <a:xfrm>
            <a:off x="-1" y="0"/>
            <a:ext cx="9170319" cy="5143500"/>
          </a:xfrm>
          <a:prstGeom prst="rect">
            <a:avLst/>
          </a:prstGeom>
        </p:spPr>
      </p:pic>
      <p:pic>
        <p:nvPicPr>
          <p:cNvPr id="5" name="Ääni 4">
            <a:hlinkClick r:id="" action="ppaction://media"/>
            <a:extLst>
              <a:ext uri="{FF2B5EF4-FFF2-40B4-BE49-F238E27FC236}">
                <a16:creationId xmlns:a16="http://schemas.microsoft.com/office/drawing/2014/main" id="{477FC3DF-3AC5-CA42-A154-7865D1471C6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821146" y="3238500"/>
            <a:ext cx="812800" cy="812800"/>
          </a:xfrm>
          <a:prstGeom prst="rect">
            <a:avLst/>
          </a:prstGeom>
        </p:spPr>
      </p:pic>
    </p:spTree>
    <p:extLst>
      <p:ext uri="{BB962C8B-B14F-4D97-AF65-F5344CB8AC3E}">
        <p14:creationId xmlns:p14="http://schemas.microsoft.com/office/powerpoint/2010/main" val="2218391684"/>
      </p:ext>
    </p:extLst>
  </p:cSld>
  <p:clrMapOvr>
    <a:masterClrMapping/>
  </p:clrMapOvr>
  <mc:AlternateContent xmlns:mc="http://schemas.openxmlformats.org/markup-compatibility/2006">
    <mc:Choice xmlns:p14="http://schemas.microsoft.com/office/powerpoint/2010/main" Requires="p14">
      <p:transition spd="slow" p14:dur="2000" advTm="15959"/>
    </mc:Choice>
    <mc:Fallback>
      <p:transition spd="slow" advTm="159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5|6.9|8.2|4.5|20.6|5"/>
</p:tagLst>
</file>

<file path=ppt/tags/tag2.xml><?xml version="1.0" encoding="utf-8"?>
<p:tagLst xmlns:a="http://schemas.openxmlformats.org/drawingml/2006/main" xmlns:r="http://schemas.openxmlformats.org/officeDocument/2006/relationships" xmlns:p="http://schemas.openxmlformats.org/presentationml/2006/main">
  <p:tag name="TIMING" val="|15.1|4.1|7.7|7.1"/>
</p:tagLst>
</file>

<file path=ppt/tags/tag3.xml><?xml version="1.0" encoding="utf-8"?>
<p:tagLst xmlns:a="http://schemas.openxmlformats.org/drawingml/2006/main" xmlns:r="http://schemas.openxmlformats.org/officeDocument/2006/relationships" xmlns:p="http://schemas.openxmlformats.org/presentationml/2006/main">
  <p:tag name="TIMING" val="|5.9|9.5|4.6|3.5|6.3|9.8"/>
</p:tagLst>
</file>

<file path=ppt/tags/tag4.xml><?xml version="1.0" encoding="utf-8"?>
<p:tagLst xmlns:a="http://schemas.openxmlformats.org/drawingml/2006/main" xmlns:r="http://schemas.openxmlformats.org/officeDocument/2006/relationships" xmlns:p="http://schemas.openxmlformats.org/presentationml/2006/main">
  <p:tag name="TIMING" val="|21.8|8.4|9.8|16.1|9.3|27"/>
</p:tagLst>
</file>

<file path=ppt/tags/tag5.xml><?xml version="1.0" encoding="utf-8"?>
<p:tagLst xmlns:a="http://schemas.openxmlformats.org/drawingml/2006/main" xmlns:r="http://schemas.openxmlformats.org/officeDocument/2006/relationships" xmlns:p="http://schemas.openxmlformats.org/presentationml/2006/main">
  <p:tag name="TIMING" val="|5.1|10.1|12.2|29.8|9.6|9.9"/>
</p:tagLst>
</file>

<file path=ppt/tags/tag6.xml><?xml version="1.0" encoding="utf-8"?>
<p:tagLst xmlns:a="http://schemas.openxmlformats.org/drawingml/2006/main" xmlns:r="http://schemas.openxmlformats.org/officeDocument/2006/relationships" xmlns:p="http://schemas.openxmlformats.org/presentationml/2006/main">
  <p:tag name="TIMING" val="|6|3.2|14|13.1|7|1.9|8.5"/>
</p:tagLst>
</file>

<file path=ppt/theme/theme1.xml><?xml version="1.0" encoding="utf-8"?>
<a:theme xmlns:a="http://schemas.openxmlformats.org/drawingml/2006/main" name="Office-teema">
  <a:themeElements>
    <a:clrScheme name="Polku – varit 1">
      <a:dk1>
        <a:srgbClr val="000000"/>
      </a:dk1>
      <a:lt1>
        <a:srgbClr val="FFFFFF"/>
      </a:lt1>
      <a:dk2>
        <a:srgbClr val="00A77E"/>
      </a:dk2>
      <a:lt2>
        <a:srgbClr val="00B7EC"/>
      </a:lt2>
      <a:accent1>
        <a:srgbClr val="F37955"/>
      </a:accent1>
      <a:accent2>
        <a:srgbClr val="F8BFA3"/>
      </a:accent2>
      <a:accent3>
        <a:srgbClr val="F2B826"/>
      </a:accent3>
      <a:accent4>
        <a:srgbClr val="FADB98"/>
      </a:accent4>
      <a:accent5>
        <a:srgbClr val="BEB6B1"/>
      </a:accent5>
      <a:accent6>
        <a:srgbClr val="CFC6BE"/>
      </a:accent6>
      <a:hlink>
        <a:srgbClr val="49799E"/>
      </a:hlink>
      <a:folHlink>
        <a:srgbClr val="4F96C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LKU_PPT_esittely2023" id="{9B432631-F58F-411F-B1FD-DB0E35D0F2E9}" vid="{0AA9B5E8-D905-414C-936B-0E9B843EDFA1}"/>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92bb487-3368-4ed3-a210-ce52ae76fbc0">
      <UserInfo>
        <DisplayName>Heli Uusitalo</DisplayName>
        <AccountId>25</AccountId>
        <AccountType/>
      </UserInfo>
      <UserInfo>
        <DisplayName>Timo Alanko</DisplayName>
        <AccountId>737</AccountId>
        <AccountType/>
      </UserInfo>
    </SharedWithUsers>
    <MediaLengthInSeconds xmlns="e3d42684-8095-48a0-9da1-50bda44f34a8" xsi:nil="true"/>
    <lcf76f155ced4ddcb4097134ff3c332f xmlns="e3d42684-8095-48a0-9da1-50bda44f34a8">
      <Terms xmlns="http://schemas.microsoft.com/office/infopath/2007/PartnerControls"/>
    </lcf76f155ced4ddcb4097134ff3c332f>
    <TaxCatchAll xmlns="992bb487-3368-4ed3-a210-ce52ae76fbc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3FBB77D00F125840AF7723697A9BE8C2" ma:contentTypeVersion="19" ma:contentTypeDescription="Luo uusi asiakirja." ma:contentTypeScope="" ma:versionID="f2454493ad68cf9de0f99b2fe40bc9d5">
  <xsd:schema xmlns:xsd="http://www.w3.org/2001/XMLSchema" xmlns:xs="http://www.w3.org/2001/XMLSchema" xmlns:p="http://schemas.microsoft.com/office/2006/metadata/properties" xmlns:ns2="e3d42684-8095-48a0-9da1-50bda44f34a8" xmlns:ns3="992bb487-3368-4ed3-a210-ce52ae76fbc0" targetNamespace="http://schemas.microsoft.com/office/2006/metadata/properties" ma:root="true" ma:fieldsID="dc3dbbbdd7b3c5605215f39d3a954e58" ns2:_="" ns3:_="">
    <xsd:import namespace="e3d42684-8095-48a0-9da1-50bda44f34a8"/>
    <xsd:import namespace="992bb487-3368-4ed3-a210-ce52ae76fbc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d42684-8095-48a0-9da1-50bda44f34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7d40990a-e5a3-4373-9a2f-31d7ddd81ee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92bb487-3368-4ed3-a210-ce52ae76fbc0" elementFormDefault="qualified">
    <xsd:import namespace="http://schemas.microsoft.com/office/2006/documentManagement/types"/>
    <xsd:import namespace="http://schemas.microsoft.com/office/infopath/2007/PartnerControls"/>
    <xsd:element name="SharedWithUsers" ma:index="1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69dec984-af09-400d-8a85-e4d412fe896a}" ma:internalName="TaxCatchAll" ma:showField="CatchAllData" ma:web="992bb487-3368-4ed3-a210-ce52ae76fb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FBE041-3F39-4FE1-AD96-1F734781A1C7}">
  <ds:schemaRefs>
    <ds:schemaRef ds:uri="http://purl.org/dc/terms/"/>
    <ds:schemaRef ds:uri="http://schemas.microsoft.com/office/2006/documentManagement/types"/>
    <ds:schemaRef ds:uri="http://purl.org/dc/dcmitype/"/>
    <ds:schemaRef ds:uri="992bb487-3368-4ed3-a210-ce52ae76fbc0"/>
    <ds:schemaRef ds:uri="http://www.w3.org/XML/1998/namespace"/>
    <ds:schemaRef ds:uri="http://purl.org/dc/elements/1.1/"/>
    <ds:schemaRef ds:uri="http://schemas.microsoft.com/office/infopath/2007/PartnerControls"/>
    <ds:schemaRef ds:uri="http://schemas.openxmlformats.org/package/2006/metadata/core-properties"/>
    <ds:schemaRef ds:uri="e3d42684-8095-48a0-9da1-50bda44f34a8"/>
    <ds:schemaRef ds:uri="http://schemas.microsoft.com/office/2006/metadata/properties"/>
  </ds:schemaRefs>
</ds:datastoreItem>
</file>

<file path=customXml/itemProps2.xml><?xml version="1.0" encoding="utf-8"?>
<ds:datastoreItem xmlns:ds="http://schemas.openxmlformats.org/officeDocument/2006/customXml" ds:itemID="{E59AED80-3D53-4108-8314-22461E2BE2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3d42684-8095-48a0-9da1-50bda44f34a8"/>
    <ds:schemaRef ds:uri="992bb487-3368-4ed3-a210-ce52ae76fb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3449FC-9AFE-44C8-A848-153B7CF579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425</TotalTime>
  <Words>842</Words>
  <Application>Microsoft Macintosh PowerPoint</Application>
  <PresentationFormat>Näytössä katseltava esitys (16:9)</PresentationFormat>
  <Paragraphs>73</Paragraphs>
  <Slides>14</Slides>
  <Notes>14</Notes>
  <HiddenSlides>0</HiddenSlides>
  <MMClips>13</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14</vt:i4>
      </vt:variant>
    </vt:vector>
  </HeadingPairs>
  <TitlesOfParts>
    <vt:vector size="17" baseType="lpstr">
      <vt:lpstr>Arial</vt:lpstr>
      <vt:lpstr>Calibri</vt:lpstr>
      <vt:lpstr>Office-teema</vt:lpstr>
      <vt:lpstr>Ohjeet opettajalle</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Minna Järvisalo</dc:creator>
  <cp:lastModifiedBy>Elena Lehtimäki</cp:lastModifiedBy>
  <cp:revision>3</cp:revision>
  <cp:lastPrinted>2019-06-12T16:39:24Z</cp:lastPrinted>
  <dcterms:created xsi:type="dcterms:W3CDTF">2022-06-02T07:12:00Z</dcterms:created>
  <dcterms:modified xsi:type="dcterms:W3CDTF">2025-01-30T12:21:23Z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0x0101003FBB77D00F125840AF7723697A9BE8C2</vt:lpwstr>
  </property>
  <property fmtid="{D5CDD505-2E9C-101B-9397-08002B2CF9AE}" pid="3" name="Order">
    <vt:lpwstr>71890900.0000000</vt:lpwstr>
  </property>
  <property fmtid="{D5CDD505-2E9C-101B-9397-08002B2CF9AE}" pid="4" name="xd_Signature">
    <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